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20" r:id="rId6"/>
  </p:sldMasterIdLst>
  <p:notesMasterIdLst>
    <p:notesMasterId r:id="rId10"/>
  </p:notesMasterIdLst>
  <p:handoutMasterIdLst>
    <p:handoutMasterId r:id="rId11"/>
  </p:handoutMasterIdLst>
  <p:sldIdLst>
    <p:sldId id="258" r:id="rId7"/>
    <p:sldId id="260" r:id="rId8"/>
    <p:sldId id="262" r:id="rId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3A3C"/>
    <a:srgbClr val="F25622"/>
    <a:srgbClr val="00FF00"/>
    <a:srgbClr val="DB4145"/>
    <a:srgbClr val="E17509"/>
    <a:srgbClr val="CC0099"/>
    <a:srgbClr val="990099"/>
    <a:srgbClr val="CC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472" autoAdjust="0"/>
  </p:normalViewPr>
  <p:slideViewPr>
    <p:cSldViewPr>
      <p:cViewPr varScale="1">
        <p:scale>
          <a:sx n="125" d="100"/>
          <a:sy n="125" d="100"/>
        </p:scale>
        <p:origin x="1062" y="102"/>
      </p:cViewPr>
      <p:guideLst>
        <p:guide orient="horz" pos="2160"/>
        <p:guide pos="2880"/>
      </p:guideLst>
    </p:cSldViewPr>
  </p:slideViewPr>
  <p:notesTextViewPr>
    <p:cViewPr>
      <p:scale>
        <a:sx n="1" d="1"/>
        <a:sy n="1" d="1"/>
      </p:scale>
      <p:origin x="0" y="0"/>
    </p:cViewPr>
  </p:notesTextViewPr>
  <p:sorterViewPr>
    <p:cViewPr>
      <p:scale>
        <a:sx n="100" d="100"/>
        <a:sy n="100" d="100"/>
      </p:scale>
      <p:origin x="0" y="-220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6DE4F94C-8D9B-4DB6-96CF-077A74EDF05B}" type="datetimeFigureOut">
              <a:rPr lang="en-GB" smtClean="0"/>
              <a:t>17/10/2019</a:t>
            </a:fld>
            <a:endParaRPr lang="en-GB"/>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DD7C6039-39E9-4388-BAF5-944AAFCF87AF}" type="slidenum">
              <a:rPr lang="en-GB" smtClean="0"/>
              <a:t>‹#›</a:t>
            </a:fld>
            <a:endParaRPr lang="en-GB"/>
          </a:p>
        </p:txBody>
      </p:sp>
    </p:spTree>
    <p:extLst>
      <p:ext uri="{BB962C8B-B14F-4D97-AF65-F5344CB8AC3E}">
        <p14:creationId xmlns:p14="http://schemas.microsoft.com/office/powerpoint/2010/main" val="2512148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A97A2C3-94D4-4D13-8B0F-E0A1A5D036F8}" type="datetimeFigureOut">
              <a:rPr lang="en-GB" smtClean="0"/>
              <a:t>17/10/2019</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7461451-6DBE-48C6-9899-D573E178A88B}" type="slidenum">
              <a:rPr lang="en-GB" smtClean="0"/>
              <a:t>‹#›</a:t>
            </a:fld>
            <a:endParaRPr lang="en-GB"/>
          </a:p>
        </p:txBody>
      </p:sp>
    </p:spTree>
    <p:extLst>
      <p:ext uri="{BB962C8B-B14F-4D97-AF65-F5344CB8AC3E}">
        <p14:creationId xmlns:p14="http://schemas.microsoft.com/office/powerpoint/2010/main" val="4018951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17/10/2019</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2990594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17/10/2019</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2756050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17/10/2019</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34621953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931A32-B622-4835-96AE-BDB1CA1EC620}" type="slidenum">
              <a:rPr lang="en-US"/>
              <a:pPr>
                <a:defRPr/>
              </a:pPr>
              <a:t>‹#›</a:t>
            </a:fld>
            <a:endParaRPr lang="en-US"/>
          </a:p>
        </p:txBody>
      </p:sp>
    </p:spTree>
    <p:extLst>
      <p:ext uri="{BB962C8B-B14F-4D97-AF65-F5344CB8AC3E}">
        <p14:creationId xmlns:p14="http://schemas.microsoft.com/office/powerpoint/2010/main" val="2409171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0382DEA-9B35-4981-8B8F-A90467B71D3A}" type="slidenum">
              <a:rPr lang="en-US"/>
              <a:pPr>
                <a:defRPr/>
              </a:pPr>
              <a:t>‹#›</a:t>
            </a:fld>
            <a:endParaRPr lang="en-US"/>
          </a:p>
        </p:txBody>
      </p:sp>
    </p:spTree>
    <p:extLst>
      <p:ext uri="{BB962C8B-B14F-4D97-AF65-F5344CB8AC3E}">
        <p14:creationId xmlns:p14="http://schemas.microsoft.com/office/powerpoint/2010/main" val="30894018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C1B278E-B5F4-40E3-8F9D-18A921566ADD}" type="slidenum">
              <a:rPr lang="en-US"/>
              <a:pPr>
                <a:defRPr/>
              </a:pPr>
              <a:t>‹#›</a:t>
            </a:fld>
            <a:endParaRPr lang="en-US"/>
          </a:p>
        </p:txBody>
      </p:sp>
    </p:spTree>
    <p:extLst>
      <p:ext uri="{BB962C8B-B14F-4D97-AF65-F5344CB8AC3E}">
        <p14:creationId xmlns:p14="http://schemas.microsoft.com/office/powerpoint/2010/main" val="24822698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C2A177E-1F44-48E8-9D3F-3A2FE4C6D83D}" type="slidenum">
              <a:rPr lang="en-US"/>
              <a:pPr>
                <a:defRPr/>
              </a:pPr>
              <a:t>‹#›</a:t>
            </a:fld>
            <a:endParaRPr lang="en-US"/>
          </a:p>
        </p:txBody>
      </p:sp>
    </p:spTree>
    <p:extLst>
      <p:ext uri="{BB962C8B-B14F-4D97-AF65-F5344CB8AC3E}">
        <p14:creationId xmlns:p14="http://schemas.microsoft.com/office/powerpoint/2010/main" val="4317221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6DB3CBC-5E93-49BE-BFBB-3181B2A47AAB}" type="slidenum">
              <a:rPr lang="en-US"/>
              <a:pPr>
                <a:defRPr/>
              </a:pPr>
              <a:t>‹#›</a:t>
            </a:fld>
            <a:endParaRPr lang="en-US"/>
          </a:p>
        </p:txBody>
      </p:sp>
    </p:spTree>
    <p:extLst>
      <p:ext uri="{BB962C8B-B14F-4D97-AF65-F5344CB8AC3E}">
        <p14:creationId xmlns:p14="http://schemas.microsoft.com/office/powerpoint/2010/main" val="33706942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D6A0269-4DC5-4B27-B877-B5CCC0891705}" type="slidenum">
              <a:rPr lang="en-US"/>
              <a:pPr>
                <a:defRPr/>
              </a:pPr>
              <a:t>‹#›</a:t>
            </a:fld>
            <a:endParaRPr lang="en-US"/>
          </a:p>
        </p:txBody>
      </p:sp>
    </p:spTree>
    <p:extLst>
      <p:ext uri="{BB962C8B-B14F-4D97-AF65-F5344CB8AC3E}">
        <p14:creationId xmlns:p14="http://schemas.microsoft.com/office/powerpoint/2010/main" val="16699838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93A3D66-66CE-4334-85BC-28C70E660DA7}" type="slidenum">
              <a:rPr lang="en-US"/>
              <a:pPr>
                <a:defRPr/>
              </a:pPr>
              <a:t>‹#›</a:t>
            </a:fld>
            <a:endParaRPr lang="en-US"/>
          </a:p>
        </p:txBody>
      </p:sp>
    </p:spTree>
    <p:extLst>
      <p:ext uri="{BB962C8B-B14F-4D97-AF65-F5344CB8AC3E}">
        <p14:creationId xmlns:p14="http://schemas.microsoft.com/office/powerpoint/2010/main" val="17281733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143257F-D326-4A92-8038-27EFA561B933}" type="slidenum">
              <a:rPr lang="en-US"/>
              <a:pPr>
                <a:defRPr/>
              </a:pPr>
              <a:t>‹#›</a:t>
            </a:fld>
            <a:endParaRPr lang="en-US"/>
          </a:p>
        </p:txBody>
      </p:sp>
    </p:spTree>
    <p:extLst>
      <p:ext uri="{BB962C8B-B14F-4D97-AF65-F5344CB8AC3E}">
        <p14:creationId xmlns:p14="http://schemas.microsoft.com/office/powerpoint/2010/main" val="3937135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17/10/2019</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40592126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162F9D5-3686-488F-A94E-2D5DC1CCB95B}" type="slidenum">
              <a:rPr lang="en-US"/>
              <a:pPr>
                <a:defRPr/>
              </a:pPr>
              <a:t>‹#›</a:t>
            </a:fld>
            <a:endParaRPr lang="en-US"/>
          </a:p>
        </p:txBody>
      </p:sp>
    </p:spTree>
    <p:extLst>
      <p:ext uri="{BB962C8B-B14F-4D97-AF65-F5344CB8AC3E}">
        <p14:creationId xmlns:p14="http://schemas.microsoft.com/office/powerpoint/2010/main" val="7649504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A09209F-E493-427C-B32D-A36775FEB7B9}" type="slidenum">
              <a:rPr lang="en-US"/>
              <a:pPr>
                <a:defRPr/>
              </a:pPr>
              <a:t>‹#›</a:t>
            </a:fld>
            <a:endParaRPr lang="en-US"/>
          </a:p>
        </p:txBody>
      </p:sp>
    </p:spTree>
    <p:extLst>
      <p:ext uri="{BB962C8B-B14F-4D97-AF65-F5344CB8AC3E}">
        <p14:creationId xmlns:p14="http://schemas.microsoft.com/office/powerpoint/2010/main" val="1611125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C3AC193-46DA-4F78-B06F-0818A84D9ADC}" type="slidenum">
              <a:rPr lang="en-US"/>
              <a:pPr>
                <a:defRPr/>
              </a:pPr>
              <a:t>‹#›</a:t>
            </a:fld>
            <a:endParaRPr lang="en-US"/>
          </a:p>
        </p:txBody>
      </p:sp>
    </p:spTree>
    <p:extLst>
      <p:ext uri="{BB962C8B-B14F-4D97-AF65-F5344CB8AC3E}">
        <p14:creationId xmlns:p14="http://schemas.microsoft.com/office/powerpoint/2010/main" val="15730349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A06BD002-EA99-416F-98B4-354A132F0A9A}" type="datetimeFigureOut">
              <a:rPr lang="en-GB"/>
              <a:pPr>
                <a:defRPr/>
              </a:pPr>
              <a:t>17/10/2019</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ABE579A2-A980-450B-BFB7-D18A8FDAB4D7}" type="slidenum">
              <a:rPr lang="en-GB"/>
              <a:pPr>
                <a:defRPr/>
              </a:pPr>
              <a:t>‹#›</a:t>
            </a:fld>
            <a:endParaRPr lang="en-GB"/>
          </a:p>
        </p:txBody>
      </p:sp>
    </p:spTree>
    <p:extLst>
      <p:ext uri="{BB962C8B-B14F-4D97-AF65-F5344CB8AC3E}">
        <p14:creationId xmlns:p14="http://schemas.microsoft.com/office/powerpoint/2010/main" val="347533128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DB907D26-17C8-48D1-B5DC-80B88A1D78F0}" type="datetimeFigureOut">
              <a:rPr lang="en-GB"/>
              <a:pPr>
                <a:defRPr/>
              </a:pPr>
              <a:t>17/10/2019</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1656949C-2EB4-46C1-AE2F-32C3DCA0A711}" type="slidenum">
              <a:rPr lang="en-GB"/>
              <a:pPr>
                <a:defRPr/>
              </a:pPr>
              <a:t>‹#›</a:t>
            </a:fld>
            <a:endParaRPr lang="en-GB"/>
          </a:p>
        </p:txBody>
      </p:sp>
    </p:spTree>
    <p:extLst>
      <p:ext uri="{BB962C8B-B14F-4D97-AF65-F5344CB8AC3E}">
        <p14:creationId xmlns:p14="http://schemas.microsoft.com/office/powerpoint/2010/main" val="312052243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eaLnBrk="0" hangingPunct="0">
              <a:defRPr/>
            </a:lvl1pPr>
          </a:lstStyle>
          <a:p>
            <a:pPr>
              <a:defRPr/>
            </a:pPr>
            <a:fld id="{EBA6883B-D86E-44EB-996B-6ECF05B42E5B}" type="datetimeFigureOut">
              <a:rPr lang="en-GB"/>
              <a:pPr>
                <a:defRPr/>
              </a:pPr>
              <a:t>17/10/2019</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66A440CD-12BE-46BD-8DB6-0366C47A020E}" type="slidenum">
              <a:rPr lang="en-GB"/>
              <a:pPr>
                <a:defRPr/>
              </a:pPr>
              <a:t>‹#›</a:t>
            </a:fld>
            <a:endParaRPr lang="en-GB"/>
          </a:p>
        </p:txBody>
      </p:sp>
    </p:spTree>
    <p:extLst>
      <p:ext uri="{BB962C8B-B14F-4D97-AF65-F5344CB8AC3E}">
        <p14:creationId xmlns:p14="http://schemas.microsoft.com/office/powerpoint/2010/main" val="15305327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p:txBody>
          <a:bodyPr/>
          <a:lstStyle>
            <a:lvl1pPr eaLnBrk="0" hangingPunct="0">
              <a:defRPr/>
            </a:lvl1pPr>
          </a:lstStyle>
          <a:p>
            <a:pPr>
              <a:defRPr/>
            </a:pPr>
            <a:fld id="{90C7A070-C065-4DAB-BEB9-B5EDF24919E8}" type="datetimeFigureOut">
              <a:rPr lang="en-GB"/>
              <a:pPr>
                <a:defRPr/>
              </a:pPr>
              <a:t>17/10/2019</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13AC90AC-9C6B-4854-BBB3-C991BA32A5DB}" type="slidenum">
              <a:rPr lang="en-GB"/>
              <a:pPr>
                <a:defRPr/>
              </a:pPr>
              <a:t>‹#›</a:t>
            </a:fld>
            <a:endParaRPr lang="en-GB"/>
          </a:p>
        </p:txBody>
      </p:sp>
    </p:spTree>
    <p:extLst>
      <p:ext uri="{BB962C8B-B14F-4D97-AF65-F5344CB8AC3E}">
        <p14:creationId xmlns:p14="http://schemas.microsoft.com/office/powerpoint/2010/main" val="36380510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p:txBody>
          <a:bodyPr/>
          <a:lstStyle>
            <a:lvl1pPr eaLnBrk="0" hangingPunct="0">
              <a:defRPr/>
            </a:lvl1pPr>
          </a:lstStyle>
          <a:p>
            <a:pPr>
              <a:defRPr/>
            </a:pPr>
            <a:fld id="{1070EFF7-8D3D-4A2C-8A68-7BA23944B911}" type="datetimeFigureOut">
              <a:rPr lang="en-GB"/>
              <a:pPr>
                <a:defRPr/>
              </a:pPr>
              <a:t>17/10/2019</a:t>
            </a:fld>
            <a:endParaRPr lang="en-GB"/>
          </a:p>
        </p:txBody>
      </p:sp>
      <p:sp>
        <p:nvSpPr>
          <p:cNvPr id="8"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9" name="Rectangle 6"/>
          <p:cNvSpPr>
            <a:spLocks noGrp="1" noChangeArrowheads="1"/>
          </p:cNvSpPr>
          <p:nvPr>
            <p:ph type="sldNum" sz="quarter" idx="12"/>
          </p:nvPr>
        </p:nvSpPr>
        <p:spPr/>
        <p:txBody>
          <a:bodyPr/>
          <a:lstStyle>
            <a:lvl1pPr eaLnBrk="0" hangingPunct="0">
              <a:defRPr/>
            </a:lvl1pPr>
          </a:lstStyle>
          <a:p>
            <a:pPr>
              <a:defRPr/>
            </a:pPr>
            <a:fld id="{D9153F0D-A7FF-47D4-9CD8-1B65EB35FBED}" type="slidenum">
              <a:rPr lang="en-GB"/>
              <a:pPr>
                <a:defRPr/>
              </a:pPr>
              <a:t>‹#›</a:t>
            </a:fld>
            <a:endParaRPr lang="en-GB"/>
          </a:p>
        </p:txBody>
      </p:sp>
    </p:spTree>
    <p:extLst>
      <p:ext uri="{BB962C8B-B14F-4D97-AF65-F5344CB8AC3E}">
        <p14:creationId xmlns:p14="http://schemas.microsoft.com/office/powerpoint/2010/main" val="416333974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p:txBody>
          <a:bodyPr/>
          <a:lstStyle>
            <a:lvl1pPr eaLnBrk="0" hangingPunct="0">
              <a:defRPr/>
            </a:lvl1pPr>
          </a:lstStyle>
          <a:p>
            <a:pPr>
              <a:defRPr/>
            </a:pPr>
            <a:fld id="{ED6DE5A3-1439-4B82-BA6F-E0E618A64FCB}" type="datetimeFigureOut">
              <a:rPr lang="en-GB"/>
              <a:pPr>
                <a:defRPr/>
              </a:pPr>
              <a:t>17/10/2019</a:t>
            </a:fld>
            <a:endParaRPr lang="en-GB"/>
          </a:p>
        </p:txBody>
      </p:sp>
      <p:sp>
        <p:nvSpPr>
          <p:cNvPr id="4"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5" name="Rectangle 6"/>
          <p:cNvSpPr>
            <a:spLocks noGrp="1" noChangeArrowheads="1"/>
          </p:cNvSpPr>
          <p:nvPr>
            <p:ph type="sldNum" sz="quarter" idx="12"/>
          </p:nvPr>
        </p:nvSpPr>
        <p:spPr/>
        <p:txBody>
          <a:bodyPr/>
          <a:lstStyle>
            <a:lvl1pPr eaLnBrk="0" hangingPunct="0">
              <a:defRPr/>
            </a:lvl1pPr>
          </a:lstStyle>
          <a:p>
            <a:pPr>
              <a:defRPr/>
            </a:pPr>
            <a:fld id="{21EB5347-7E36-4AE2-BDD7-8580611C056F}" type="slidenum">
              <a:rPr lang="en-GB"/>
              <a:pPr>
                <a:defRPr/>
              </a:pPr>
              <a:t>‹#›</a:t>
            </a:fld>
            <a:endParaRPr lang="en-GB"/>
          </a:p>
        </p:txBody>
      </p:sp>
    </p:spTree>
    <p:extLst>
      <p:ext uri="{BB962C8B-B14F-4D97-AF65-F5344CB8AC3E}">
        <p14:creationId xmlns:p14="http://schemas.microsoft.com/office/powerpoint/2010/main" val="237071568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3003550"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804025" y="0"/>
            <a:ext cx="23399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1"/>
          <p:cNvSpPr>
            <a:spLocks noGrp="1"/>
          </p:cNvSpPr>
          <p:nvPr>
            <p:ph type="dt" sz="half" idx="10"/>
          </p:nvPr>
        </p:nvSpPr>
        <p:spPr/>
        <p:txBody>
          <a:bodyPr/>
          <a:lstStyle>
            <a:lvl1pPr eaLnBrk="0" hangingPunct="0">
              <a:defRPr/>
            </a:lvl1pPr>
          </a:lstStyle>
          <a:p>
            <a:pPr>
              <a:defRPr/>
            </a:pPr>
            <a:fld id="{32F14A32-FE93-4B9A-8361-BB29ED6E0425}" type="datetimeFigureOut">
              <a:rPr lang="en-GB"/>
              <a:pPr>
                <a:defRPr/>
              </a:pPr>
              <a:t>17/10/2019</a:t>
            </a:fld>
            <a:endParaRPr lang="en-GB"/>
          </a:p>
        </p:txBody>
      </p:sp>
      <p:sp>
        <p:nvSpPr>
          <p:cNvPr id="5" name="Footer Placeholder 2"/>
          <p:cNvSpPr>
            <a:spLocks noGrp="1"/>
          </p:cNvSpPr>
          <p:nvPr>
            <p:ph type="ftr" sz="quarter" idx="11"/>
          </p:nvPr>
        </p:nvSpPr>
        <p:spPr/>
        <p:txBody>
          <a:bodyPr/>
          <a:lstStyle>
            <a:lvl1pPr eaLnBrk="0" hangingPunct="0">
              <a:defRPr/>
            </a:lvl1pPr>
          </a:lstStyle>
          <a:p>
            <a:pPr>
              <a:defRPr/>
            </a:pPr>
            <a:endParaRPr lang="en-GB"/>
          </a:p>
        </p:txBody>
      </p:sp>
      <p:sp>
        <p:nvSpPr>
          <p:cNvPr id="6" name="Slide Number Placeholder 3"/>
          <p:cNvSpPr>
            <a:spLocks noGrp="1"/>
          </p:cNvSpPr>
          <p:nvPr>
            <p:ph type="sldNum" sz="quarter" idx="12"/>
          </p:nvPr>
        </p:nvSpPr>
        <p:spPr/>
        <p:txBody>
          <a:bodyPr/>
          <a:lstStyle>
            <a:lvl1pPr eaLnBrk="0" hangingPunct="0">
              <a:defRPr/>
            </a:lvl1pPr>
          </a:lstStyle>
          <a:p>
            <a:pPr>
              <a:defRPr/>
            </a:pPr>
            <a:fld id="{1BE44B0B-84A8-45C9-9D84-9FC0CEDC586B}" type="slidenum">
              <a:rPr lang="en-GB"/>
              <a:pPr>
                <a:defRPr/>
              </a:pPr>
              <a:t>‹#›</a:t>
            </a:fld>
            <a:endParaRPr lang="en-GB"/>
          </a:p>
        </p:txBody>
      </p:sp>
    </p:spTree>
    <p:extLst>
      <p:ext uri="{BB962C8B-B14F-4D97-AF65-F5344CB8AC3E}">
        <p14:creationId xmlns:p14="http://schemas.microsoft.com/office/powerpoint/2010/main" val="4017282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17/10/2019</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31491593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5604D5D2-0FE1-4DA4-8023-034A2105A21D}" type="datetimeFigureOut">
              <a:rPr lang="en-GB"/>
              <a:pPr>
                <a:defRPr/>
              </a:pPr>
              <a:t>17/10/2019</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DF4A3A20-E04A-45D9-A08B-5EBFE0939700}" type="slidenum">
              <a:rPr lang="en-GB"/>
              <a:pPr>
                <a:defRPr/>
              </a:pPr>
              <a:t>‹#›</a:t>
            </a:fld>
            <a:endParaRPr lang="en-GB"/>
          </a:p>
        </p:txBody>
      </p:sp>
    </p:spTree>
    <p:extLst>
      <p:ext uri="{BB962C8B-B14F-4D97-AF65-F5344CB8AC3E}">
        <p14:creationId xmlns:p14="http://schemas.microsoft.com/office/powerpoint/2010/main" val="149542316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7A2A604B-9670-4E97-B343-53D42254CB5F}" type="datetimeFigureOut">
              <a:rPr lang="en-GB"/>
              <a:pPr>
                <a:defRPr/>
              </a:pPr>
              <a:t>17/10/2019</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D75B5E51-6591-427C-84B5-015DA3710C9F}" type="slidenum">
              <a:rPr lang="en-GB"/>
              <a:pPr>
                <a:defRPr/>
              </a:pPr>
              <a:t>‹#›</a:t>
            </a:fld>
            <a:endParaRPr lang="en-GB"/>
          </a:p>
        </p:txBody>
      </p:sp>
    </p:spTree>
    <p:extLst>
      <p:ext uri="{BB962C8B-B14F-4D97-AF65-F5344CB8AC3E}">
        <p14:creationId xmlns:p14="http://schemas.microsoft.com/office/powerpoint/2010/main" val="34748173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BD8B6F29-CB5A-4980-9C8E-B9D54B9B6C8E}" type="datetimeFigureOut">
              <a:rPr lang="en-GB"/>
              <a:pPr>
                <a:defRPr/>
              </a:pPr>
              <a:t>17/10/2019</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6BA2A3C4-0B89-4848-9163-BDC87E980AB1}" type="slidenum">
              <a:rPr lang="en-GB"/>
              <a:pPr>
                <a:defRPr/>
              </a:pPr>
              <a:t>‹#›</a:t>
            </a:fld>
            <a:endParaRPr lang="en-GB"/>
          </a:p>
        </p:txBody>
      </p:sp>
    </p:spTree>
    <p:extLst>
      <p:ext uri="{BB962C8B-B14F-4D97-AF65-F5344CB8AC3E}">
        <p14:creationId xmlns:p14="http://schemas.microsoft.com/office/powerpoint/2010/main" val="30266680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C2F6F48E-166D-459D-93F4-E8A67771D33F}" type="datetimeFigureOut">
              <a:rPr lang="en-GB"/>
              <a:pPr>
                <a:defRPr/>
              </a:pPr>
              <a:t>17/10/2019</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903AD349-950F-4DF2-BAC3-F810DEE3F7B5}" type="slidenum">
              <a:rPr lang="en-GB"/>
              <a:pPr>
                <a:defRPr/>
              </a:pPr>
              <a:t>‹#›</a:t>
            </a:fld>
            <a:endParaRPr lang="en-GB"/>
          </a:p>
        </p:txBody>
      </p:sp>
    </p:spTree>
    <p:extLst>
      <p:ext uri="{BB962C8B-B14F-4D97-AF65-F5344CB8AC3E}">
        <p14:creationId xmlns:p14="http://schemas.microsoft.com/office/powerpoint/2010/main" val="18937160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FBC9AD91-C96A-4AF2-AD4F-3EEAE14239B6}" type="datetimeFigureOut">
              <a:rPr lang="en-GB"/>
              <a:pPr>
                <a:defRPr/>
              </a:pPr>
              <a:t>17/10/2019</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4057A79E-734C-414C-B2CD-D0A516B3CD9F}" type="slidenum">
              <a:rPr lang="en-GB"/>
              <a:pPr>
                <a:defRPr/>
              </a:pPr>
              <a:t>‹#›</a:t>
            </a:fld>
            <a:endParaRPr lang="en-GB"/>
          </a:p>
        </p:txBody>
      </p:sp>
    </p:spTree>
    <p:extLst>
      <p:ext uri="{BB962C8B-B14F-4D97-AF65-F5344CB8AC3E}">
        <p14:creationId xmlns:p14="http://schemas.microsoft.com/office/powerpoint/2010/main" val="13930041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13E6AC9E-03A1-4CAD-8D46-466D251AE2E5}" type="datetimeFigureOut">
              <a:rPr lang="en-GB"/>
              <a:pPr>
                <a:defRPr/>
              </a:pPr>
              <a:t>17/10/2019</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34D7C7BD-E2F0-4A7D-A022-593E822490C3}" type="slidenum">
              <a:rPr lang="en-GB"/>
              <a:pPr>
                <a:defRPr/>
              </a:pPr>
              <a:t>‹#›</a:t>
            </a:fld>
            <a:endParaRPr lang="en-GB"/>
          </a:p>
        </p:txBody>
      </p:sp>
    </p:spTree>
    <p:extLst>
      <p:ext uri="{BB962C8B-B14F-4D97-AF65-F5344CB8AC3E}">
        <p14:creationId xmlns:p14="http://schemas.microsoft.com/office/powerpoint/2010/main" val="408901738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eaLnBrk="0" hangingPunct="0">
              <a:defRPr/>
            </a:lvl1pPr>
          </a:lstStyle>
          <a:p>
            <a:pPr>
              <a:defRPr/>
            </a:pPr>
            <a:fld id="{981DE3AD-B744-4FE3-A5D6-FF6460D36260}" type="datetimeFigureOut">
              <a:rPr lang="en-GB"/>
              <a:pPr>
                <a:defRPr/>
              </a:pPr>
              <a:t>17/10/2019</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4C0494DD-B3D2-45C3-A468-CAD03A9C4469}" type="slidenum">
              <a:rPr lang="en-GB"/>
              <a:pPr>
                <a:defRPr/>
              </a:pPr>
              <a:t>‹#›</a:t>
            </a:fld>
            <a:endParaRPr lang="en-GB"/>
          </a:p>
        </p:txBody>
      </p:sp>
    </p:spTree>
    <p:extLst>
      <p:ext uri="{BB962C8B-B14F-4D97-AF65-F5344CB8AC3E}">
        <p14:creationId xmlns:p14="http://schemas.microsoft.com/office/powerpoint/2010/main" val="165396935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p:txBody>
          <a:bodyPr/>
          <a:lstStyle>
            <a:lvl1pPr eaLnBrk="0" hangingPunct="0">
              <a:defRPr/>
            </a:lvl1pPr>
          </a:lstStyle>
          <a:p>
            <a:pPr>
              <a:defRPr/>
            </a:pPr>
            <a:fld id="{7C4E180D-1A34-47AF-BA6D-9D35778C48FD}" type="datetimeFigureOut">
              <a:rPr lang="en-GB"/>
              <a:pPr>
                <a:defRPr/>
              </a:pPr>
              <a:t>17/10/2019</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97A7E3D7-9FDD-47DF-ADAA-3C5E1F45A682}" type="slidenum">
              <a:rPr lang="en-GB"/>
              <a:pPr>
                <a:defRPr/>
              </a:pPr>
              <a:t>‹#›</a:t>
            </a:fld>
            <a:endParaRPr lang="en-GB"/>
          </a:p>
        </p:txBody>
      </p:sp>
    </p:spTree>
    <p:extLst>
      <p:ext uri="{BB962C8B-B14F-4D97-AF65-F5344CB8AC3E}">
        <p14:creationId xmlns:p14="http://schemas.microsoft.com/office/powerpoint/2010/main" val="311891987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p:txBody>
          <a:bodyPr/>
          <a:lstStyle>
            <a:lvl1pPr eaLnBrk="0" hangingPunct="0">
              <a:defRPr/>
            </a:lvl1pPr>
          </a:lstStyle>
          <a:p>
            <a:pPr>
              <a:defRPr/>
            </a:pPr>
            <a:fld id="{680B24AE-FA79-4A46-AD6D-DA65CDCAFFD3}" type="datetimeFigureOut">
              <a:rPr lang="en-GB"/>
              <a:pPr>
                <a:defRPr/>
              </a:pPr>
              <a:t>17/10/2019</a:t>
            </a:fld>
            <a:endParaRPr lang="en-GB"/>
          </a:p>
        </p:txBody>
      </p:sp>
      <p:sp>
        <p:nvSpPr>
          <p:cNvPr id="8"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9" name="Rectangle 6"/>
          <p:cNvSpPr>
            <a:spLocks noGrp="1" noChangeArrowheads="1"/>
          </p:cNvSpPr>
          <p:nvPr>
            <p:ph type="sldNum" sz="quarter" idx="12"/>
          </p:nvPr>
        </p:nvSpPr>
        <p:spPr/>
        <p:txBody>
          <a:bodyPr/>
          <a:lstStyle>
            <a:lvl1pPr eaLnBrk="0" hangingPunct="0">
              <a:defRPr/>
            </a:lvl1pPr>
          </a:lstStyle>
          <a:p>
            <a:pPr>
              <a:defRPr/>
            </a:pPr>
            <a:fld id="{4B441E86-56D6-4828-ACFA-86DCF5046DA3}" type="slidenum">
              <a:rPr lang="en-GB"/>
              <a:pPr>
                <a:defRPr/>
              </a:pPr>
              <a:t>‹#›</a:t>
            </a:fld>
            <a:endParaRPr lang="en-GB"/>
          </a:p>
        </p:txBody>
      </p:sp>
    </p:spTree>
    <p:extLst>
      <p:ext uri="{BB962C8B-B14F-4D97-AF65-F5344CB8AC3E}">
        <p14:creationId xmlns:p14="http://schemas.microsoft.com/office/powerpoint/2010/main" val="5222901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p:txBody>
          <a:bodyPr/>
          <a:lstStyle>
            <a:lvl1pPr eaLnBrk="0" hangingPunct="0">
              <a:defRPr/>
            </a:lvl1pPr>
          </a:lstStyle>
          <a:p>
            <a:pPr>
              <a:defRPr/>
            </a:pPr>
            <a:fld id="{BC3A6298-2582-4017-85C9-FA331FCD9709}" type="datetimeFigureOut">
              <a:rPr lang="en-GB"/>
              <a:pPr>
                <a:defRPr/>
              </a:pPr>
              <a:t>17/10/2019</a:t>
            </a:fld>
            <a:endParaRPr lang="en-GB"/>
          </a:p>
        </p:txBody>
      </p:sp>
      <p:sp>
        <p:nvSpPr>
          <p:cNvPr id="4"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5" name="Rectangle 6"/>
          <p:cNvSpPr>
            <a:spLocks noGrp="1" noChangeArrowheads="1"/>
          </p:cNvSpPr>
          <p:nvPr>
            <p:ph type="sldNum" sz="quarter" idx="12"/>
          </p:nvPr>
        </p:nvSpPr>
        <p:spPr/>
        <p:txBody>
          <a:bodyPr/>
          <a:lstStyle>
            <a:lvl1pPr eaLnBrk="0" hangingPunct="0">
              <a:defRPr/>
            </a:lvl1pPr>
          </a:lstStyle>
          <a:p>
            <a:pPr>
              <a:defRPr/>
            </a:pPr>
            <a:fld id="{314D1836-2470-49D0-A648-613A03BE9489}" type="slidenum">
              <a:rPr lang="en-GB"/>
              <a:pPr>
                <a:defRPr/>
              </a:pPr>
              <a:t>‹#›</a:t>
            </a:fld>
            <a:endParaRPr lang="en-GB"/>
          </a:p>
        </p:txBody>
      </p:sp>
    </p:spTree>
    <p:extLst>
      <p:ext uri="{BB962C8B-B14F-4D97-AF65-F5344CB8AC3E}">
        <p14:creationId xmlns:p14="http://schemas.microsoft.com/office/powerpoint/2010/main" val="374082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17/10/2019</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243925502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3003550"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804025" y="0"/>
            <a:ext cx="23399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1"/>
          <p:cNvSpPr>
            <a:spLocks noGrp="1"/>
          </p:cNvSpPr>
          <p:nvPr>
            <p:ph type="dt" sz="half" idx="10"/>
          </p:nvPr>
        </p:nvSpPr>
        <p:spPr/>
        <p:txBody>
          <a:bodyPr/>
          <a:lstStyle>
            <a:lvl1pPr eaLnBrk="0" hangingPunct="0">
              <a:defRPr/>
            </a:lvl1pPr>
          </a:lstStyle>
          <a:p>
            <a:pPr>
              <a:defRPr/>
            </a:pPr>
            <a:fld id="{AFF4F48A-3F2C-4DE3-8AFB-BBEFE6F76BE1}" type="datetimeFigureOut">
              <a:rPr lang="en-GB"/>
              <a:pPr>
                <a:defRPr/>
              </a:pPr>
              <a:t>17/10/2019</a:t>
            </a:fld>
            <a:endParaRPr lang="en-GB"/>
          </a:p>
        </p:txBody>
      </p:sp>
      <p:sp>
        <p:nvSpPr>
          <p:cNvPr id="5" name="Footer Placeholder 2"/>
          <p:cNvSpPr>
            <a:spLocks noGrp="1"/>
          </p:cNvSpPr>
          <p:nvPr>
            <p:ph type="ftr" sz="quarter" idx="11"/>
          </p:nvPr>
        </p:nvSpPr>
        <p:spPr/>
        <p:txBody>
          <a:bodyPr/>
          <a:lstStyle>
            <a:lvl1pPr eaLnBrk="0" hangingPunct="0">
              <a:defRPr/>
            </a:lvl1pPr>
          </a:lstStyle>
          <a:p>
            <a:pPr>
              <a:defRPr/>
            </a:pPr>
            <a:endParaRPr lang="en-GB"/>
          </a:p>
        </p:txBody>
      </p:sp>
      <p:sp>
        <p:nvSpPr>
          <p:cNvPr id="6" name="Slide Number Placeholder 3"/>
          <p:cNvSpPr>
            <a:spLocks noGrp="1"/>
          </p:cNvSpPr>
          <p:nvPr>
            <p:ph type="sldNum" sz="quarter" idx="12"/>
          </p:nvPr>
        </p:nvSpPr>
        <p:spPr/>
        <p:txBody>
          <a:bodyPr/>
          <a:lstStyle>
            <a:lvl1pPr eaLnBrk="0" hangingPunct="0">
              <a:defRPr/>
            </a:lvl1pPr>
          </a:lstStyle>
          <a:p>
            <a:pPr>
              <a:defRPr/>
            </a:pPr>
            <a:fld id="{01777BBF-73A1-423E-A42C-7DED16FD9857}" type="slidenum">
              <a:rPr lang="en-GB"/>
              <a:pPr>
                <a:defRPr/>
              </a:pPr>
              <a:t>‹#›</a:t>
            </a:fld>
            <a:endParaRPr lang="en-GB"/>
          </a:p>
        </p:txBody>
      </p:sp>
    </p:spTree>
    <p:extLst>
      <p:ext uri="{BB962C8B-B14F-4D97-AF65-F5344CB8AC3E}">
        <p14:creationId xmlns:p14="http://schemas.microsoft.com/office/powerpoint/2010/main" val="2361665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3D014627-C49C-4E33-B806-8E07E1335B86}" type="datetimeFigureOut">
              <a:rPr lang="en-GB"/>
              <a:pPr>
                <a:defRPr/>
              </a:pPr>
              <a:t>17/10/2019</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76E77C73-AAE4-4102-89A0-64076B84C323}" type="slidenum">
              <a:rPr lang="en-GB"/>
              <a:pPr>
                <a:defRPr/>
              </a:pPr>
              <a:t>‹#›</a:t>
            </a:fld>
            <a:endParaRPr lang="en-GB"/>
          </a:p>
        </p:txBody>
      </p:sp>
    </p:spTree>
    <p:extLst>
      <p:ext uri="{BB962C8B-B14F-4D97-AF65-F5344CB8AC3E}">
        <p14:creationId xmlns:p14="http://schemas.microsoft.com/office/powerpoint/2010/main" val="84859239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9DD7AB6D-D02C-4B92-B07C-87D661FB7B7E}" type="datetimeFigureOut">
              <a:rPr lang="en-GB"/>
              <a:pPr>
                <a:defRPr/>
              </a:pPr>
              <a:t>17/10/2019</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A28C2178-5180-4705-9DD7-561543BC0B84}" type="slidenum">
              <a:rPr lang="en-GB"/>
              <a:pPr>
                <a:defRPr/>
              </a:pPr>
              <a:t>‹#›</a:t>
            </a:fld>
            <a:endParaRPr lang="en-GB"/>
          </a:p>
        </p:txBody>
      </p:sp>
    </p:spTree>
    <p:extLst>
      <p:ext uri="{BB962C8B-B14F-4D97-AF65-F5344CB8AC3E}">
        <p14:creationId xmlns:p14="http://schemas.microsoft.com/office/powerpoint/2010/main" val="37742856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16F3A3D5-877B-4D66-94F2-4B90695F72CA}" type="datetimeFigureOut">
              <a:rPr lang="en-GB"/>
              <a:pPr>
                <a:defRPr/>
              </a:pPr>
              <a:t>17/10/2019</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7FC0BB30-1C2E-4132-9D6E-8CA441A6A1D8}" type="slidenum">
              <a:rPr lang="en-GB"/>
              <a:pPr>
                <a:defRPr/>
              </a:pPr>
              <a:t>‹#›</a:t>
            </a:fld>
            <a:endParaRPr lang="en-GB"/>
          </a:p>
        </p:txBody>
      </p:sp>
    </p:spTree>
    <p:extLst>
      <p:ext uri="{BB962C8B-B14F-4D97-AF65-F5344CB8AC3E}">
        <p14:creationId xmlns:p14="http://schemas.microsoft.com/office/powerpoint/2010/main" val="205974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36D4CB7E-A461-4F58-8853-FB4285A83BC4}" type="datetimeFigureOut">
              <a:rPr lang="en-GB"/>
              <a:pPr>
                <a:defRPr/>
              </a:pPr>
              <a:t>17/10/2019</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DAA7090C-A7B8-4369-B297-57694D8A220D}" type="slidenum">
              <a:rPr lang="en-GB"/>
              <a:pPr>
                <a:defRPr/>
              </a:pPr>
              <a:t>‹#›</a:t>
            </a:fld>
            <a:endParaRPr lang="en-GB"/>
          </a:p>
        </p:txBody>
      </p:sp>
    </p:spTree>
    <p:extLst>
      <p:ext uri="{BB962C8B-B14F-4D97-AF65-F5344CB8AC3E}">
        <p14:creationId xmlns:p14="http://schemas.microsoft.com/office/powerpoint/2010/main" val="239198264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F9BF6CFB-ECDB-4823-8774-17C23DCBF0FA}" type="datetimeFigureOut">
              <a:rPr lang="en-GB"/>
              <a:pPr>
                <a:defRPr/>
              </a:pPr>
              <a:t>17/10/2019</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F05FDE8A-E1CA-4230-ABD3-640ABC1FF170}" type="slidenum">
              <a:rPr lang="en-GB"/>
              <a:pPr>
                <a:defRPr/>
              </a:pPr>
              <a:t>‹#›</a:t>
            </a:fld>
            <a:endParaRPr lang="en-GB"/>
          </a:p>
        </p:txBody>
      </p:sp>
    </p:spTree>
    <p:extLst>
      <p:ext uri="{BB962C8B-B14F-4D97-AF65-F5344CB8AC3E}">
        <p14:creationId xmlns:p14="http://schemas.microsoft.com/office/powerpoint/2010/main" val="257295488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915EF296-78A8-4ECF-B860-D446362D4E50}" type="datetimeFigureOut">
              <a:rPr lang="en-GB"/>
              <a:pPr>
                <a:defRPr/>
              </a:pPr>
              <a:t>17/10/2019</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85633F89-D885-42BE-9952-DEC1892210CB}" type="slidenum">
              <a:rPr lang="en-GB"/>
              <a:pPr>
                <a:defRPr/>
              </a:pPr>
              <a:t>‹#›</a:t>
            </a:fld>
            <a:endParaRPr lang="en-GB"/>
          </a:p>
        </p:txBody>
      </p:sp>
    </p:spTree>
    <p:extLst>
      <p:ext uri="{BB962C8B-B14F-4D97-AF65-F5344CB8AC3E}">
        <p14:creationId xmlns:p14="http://schemas.microsoft.com/office/powerpoint/2010/main" val="234673892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eaLnBrk="0" hangingPunct="0">
              <a:defRPr/>
            </a:lvl1pPr>
          </a:lstStyle>
          <a:p>
            <a:pPr>
              <a:defRPr/>
            </a:pPr>
            <a:fld id="{A6B0A4C7-7FA6-42C3-82B1-E12D8A53D1CE}" type="datetimeFigureOut">
              <a:rPr lang="en-GB"/>
              <a:pPr>
                <a:defRPr/>
              </a:pPr>
              <a:t>17/10/2019</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D2778252-A4D2-4254-A93D-0DAD4066EC13}" type="slidenum">
              <a:rPr lang="en-GB"/>
              <a:pPr>
                <a:defRPr/>
              </a:pPr>
              <a:t>‹#›</a:t>
            </a:fld>
            <a:endParaRPr lang="en-GB"/>
          </a:p>
        </p:txBody>
      </p:sp>
    </p:spTree>
    <p:extLst>
      <p:ext uri="{BB962C8B-B14F-4D97-AF65-F5344CB8AC3E}">
        <p14:creationId xmlns:p14="http://schemas.microsoft.com/office/powerpoint/2010/main" val="187542326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p:txBody>
          <a:bodyPr/>
          <a:lstStyle>
            <a:lvl1pPr eaLnBrk="0" hangingPunct="0">
              <a:defRPr/>
            </a:lvl1pPr>
          </a:lstStyle>
          <a:p>
            <a:pPr>
              <a:defRPr/>
            </a:pPr>
            <a:fld id="{022CD633-625D-4C68-B3A4-45862D986DB9}" type="datetimeFigureOut">
              <a:rPr lang="en-GB"/>
              <a:pPr>
                <a:defRPr/>
              </a:pPr>
              <a:t>17/10/2019</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FD0B2FEC-B92E-4793-BF69-0E2617EC29E2}" type="slidenum">
              <a:rPr lang="en-GB"/>
              <a:pPr>
                <a:defRPr/>
              </a:pPr>
              <a:t>‹#›</a:t>
            </a:fld>
            <a:endParaRPr lang="en-GB"/>
          </a:p>
        </p:txBody>
      </p:sp>
    </p:spTree>
    <p:extLst>
      <p:ext uri="{BB962C8B-B14F-4D97-AF65-F5344CB8AC3E}">
        <p14:creationId xmlns:p14="http://schemas.microsoft.com/office/powerpoint/2010/main" val="279156474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p:txBody>
          <a:bodyPr/>
          <a:lstStyle>
            <a:lvl1pPr eaLnBrk="0" hangingPunct="0">
              <a:defRPr/>
            </a:lvl1pPr>
          </a:lstStyle>
          <a:p>
            <a:pPr>
              <a:defRPr/>
            </a:pPr>
            <a:fld id="{AB043865-47F1-438F-9778-600F2AF0C936}" type="datetimeFigureOut">
              <a:rPr lang="en-GB"/>
              <a:pPr>
                <a:defRPr/>
              </a:pPr>
              <a:t>17/10/2019</a:t>
            </a:fld>
            <a:endParaRPr lang="en-GB"/>
          </a:p>
        </p:txBody>
      </p:sp>
      <p:sp>
        <p:nvSpPr>
          <p:cNvPr id="8"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9" name="Rectangle 6"/>
          <p:cNvSpPr>
            <a:spLocks noGrp="1" noChangeArrowheads="1"/>
          </p:cNvSpPr>
          <p:nvPr>
            <p:ph type="sldNum" sz="quarter" idx="12"/>
          </p:nvPr>
        </p:nvSpPr>
        <p:spPr/>
        <p:txBody>
          <a:bodyPr/>
          <a:lstStyle>
            <a:lvl1pPr eaLnBrk="0" hangingPunct="0">
              <a:defRPr/>
            </a:lvl1pPr>
          </a:lstStyle>
          <a:p>
            <a:pPr>
              <a:defRPr/>
            </a:pPr>
            <a:fld id="{44B7C634-B819-4803-B46A-7D1119DB9B67}" type="slidenum">
              <a:rPr lang="en-GB"/>
              <a:pPr>
                <a:defRPr/>
              </a:pPr>
              <a:t>‹#›</a:t>
            </a:fld>
            <a:endParaRPr lang="en-GB"/>
          </a:p>
        </p:txBody>
      </p:sp>
    </p:spTree>
    <p:extLst>
      <p:ext uri="{BB962C8B-B14F-4D97-AF65-F5344CB8AC3E}">
        <p14:creationId xmlns:p14="http://schemas.microsoft.com/office/powerpoint/2010/main" val="1085956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17/10/2019</a:t>
            </a:fld>
            <a:endParaRPr lang="en-GB"/>
          </a:p>
        </p:txBody>
      </p:sp>
      <p:sp>
        <p:nvSpPr>
          <p:cNvPr id="8" name="Rectangle 5"/>
          <p:cNvSpPr>
            <a:spLocks noGrp="1" noChangeArrowheads="1"/>
          </p:cNvSpPr>
          <p:nvPr>
            <p:ph type="ftr" sz="quarter" idx="11"/>
          </p:nvPr>
        </p:nvSpPr>
        <p:spPr>
          <a:ln/>
        </p:spPr>
        <p:txBody>
          <a:bodyPr/>
          <a:lstStyle>
            <a:lvl1pPr>
              <a:defRPr/>
            </a:lvl1pPr>
          </a:lstStyle>
          <a:p>
            <a:endParaRPr lang="en-GB"/>
          </a:p>
        </p:txBody>
      </p:sp>
      <p:sp>
        <p:nvSpPr>
          <p:cNvPr id="9"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112003179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p:txBody>
          <a:bodyPr/>
          <a:lstStyle>
            <a:lvl1pPr eaLnBrk="0" hangingPunct="0">
              <a:defRPr/>
            </a:lvl1pPr>
          </a:lstStyle>
          <a:p>
            <a:pPr>
              <a:defRPr/>
            </a:pPr>
            <a:fld id="{F2AC71D2-1319-482E-89F8-00D53D25DA87}" type="datetimeFigureOut">
              <a:rPr lang="en-GB"/>
              <a:pPr>
                <a:defRPr/>
              </a:pPr>
              <a:t>17/10/2019</a:t>
            </a:fld>
            <a:endParaRPr lang="en-GB"/>
          </a:p>
        </p:txBody>
      </p:sp>
      <p:sp>
        <p:nvSpPr>
          <p:cNvPr id="4"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5" name="Rectangle 6"/>
          <p:cNvSpPr>
            <a:spLocks noGrp="1" noChangeArrowheads="1"/>
          </p:cNvSpPr>
          <p:nvPr>
            <p:ph type="sldNum" sz="quarter" idx="12"/>
          </p:nvPr>
        </p:nvSpPr>
        <p:spPr/>
        <p:txBody>
          <a:bodyPr/>
          <a:lstStyle>
            <a:lvl1pPr eaLnBrk="0" hangingPunct="0">
              <a:defRPr/>
            </a:lvl1pPr>
          </a:lstStyle>
          <a:p>
            <a:pPr>
              <a:defRPr/>
            </a:pPr>
            <a:fld id="{596EC93C-BBC2-4989-8D50-52DA14A94264}" type="slidenum">
              <a:rPr lang="en-GB"/>
              <a:pPr>
                <a:defRPr/>
              </a:pPr>
              <a:t>‹#›</a:t>
            </a:fld>
            <a:endParaRPr lang="en-GB"/>
          </a:p>
        </p:txBody>
      </p:sp>
    </p:spTree>
    <p:extLst>
      <p:ext uri="{BB962C8B-B14F-4D97-AF65-F5344CB8AC3E}">
        <p14:creationId xmlns:p14="http://schemas.microsoft.com/office/powerpoint/2010/main" val="135887736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Picture 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3003550"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804025" y="0"/>
            <a:ext cx="23399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1"/>
          <p:cNvSpPr>
            <a:spLocks noGrp="1"/>
          </p:cNvSpPr>
          <p:nvPr>
            <p:ph type="dt" sz="half" idx="10"/>
          </p:nvPr>
        </p:nvSpPr>
        <p:spPr/>
        <p:txBody>
          <a:bodyPr/>
          <a:lstStyle>
            <a:lvl1pPr eaLnBrk="0" hangingPunct="0">
              <a:defRPr/>
            </a:lvl1pPr>
          </a:lstStyle>
          <a:p>
            <a:pPr>
              <a:defRPr/>
            </a:pPr>
            <a:fld id="{AE49B55D-B634-42AB-8ED0-26C013529363}" type="datetimeFigureOut">
              <a:rPr lang="en-GB"/>
              <a:pPr>
                <a:defRPr/>
              </a:pPr>
              <a:t>17/10/2019</a:t>
            </a:fld>
            <a:endParaRPr lang="en-GB"/>
          </a:p>
        </p:txBody>
      </p:sp>
      <p:sp>
        <p:nvSpPr>
          <p:cNvPr id="5" name="Footer Placeholder 2"/>
          <p:cNvSpPr>
            <a:spLocks noGrp="1"/>
          </p:cNvSpPr>
          <p:nvPr>
            <p:ph type="ftr" sz="quarter" idx="11"/>
          </p:nvPr>
        </p:nvSpPr>
        <p:spPr/>
        <p:txBody>
          <a:bodyPr/>
          <a:lstStyle>
            <a:lvl1pPr eaLnBrk="0" hangingPunct="0">
              <a:defRPr/>
            </a:lvl1pPr>
          </a:lstStyle>
          <a:p>
            <a:pPr>
              <a:defRPr/>
            </a:pPr>
            <a:endParaRPr lang="en-GB"/>
          </a:p>
        </p:txBody>
      </p:sp>
      <p:sp>
        <p:nvSpPr>
          <p:cNvPr id="6" name="Slide Number Placeholder 3"/>
          <p:cNvSpPr>
            <a:spLocks noGrp="1"/>
          </p:cNvSpPr>
          <p:nvPr>
            <p:ph type="sldNum" sz="quarter" idx="12"/>
          </p:nvPr>
        </p:nvSpPr>
        <p:spPr/>
        <p:txBody>
          <a:bodyPr/>
          <a:lstStyle>
            <a:lvl1pPr eaLnBrk="0" hangingPunct="0">
              <a:defRPr/>
            </a:lvl1pPr>
          </a:lstStyle>
          <a:p>
            <a:pPr>
              <a:defRPr/>
            </a:pPr>
            <a:fld id="{29E862D5-90AE-4A1A-8A14-56631711005B}" type="slidenum">
              <a:rPr lang="en-GB"/>
              <a:pPr>
                <a:defRPr/>
              </a:pPr>
              <a:t>‹#›</a:t>
            </a:fld>
            <a:endParaRPr lang="en-GB"/>
          </a:p>
        </p:txBody>
      </p:sp>
    </p:spTree>
    <p:extLst>
      <p:ext uri="{BB962C8B-B14F-4D97-AF65-F5344CB8AC3E}">
        <p14:creationId xmlns:p14="http://schemas.microsoft.com/office/powerpoint/2010/main" val="23021126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AEA34E3A-CC14-4699-B947-A2CAA2910A7E}" type="datetimeFigureOut">
              <a:rPr lang="en-GB"/>
              <a:pPr>
                <a:defRPr/>
              </a:pPr>
              <a:t>17/10/2019</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530A2B12-4FA4-4977-B6F0-EFDC7722E45A}" type="slidenum">
              <a:rPr lang="en-GB"/>
              <a:pPr>
                <a:defRPr/>
              </a:pPr>
              <a:t>‹#›</a:t>
            </a:fld>
            <a:endParaRPr lang="en-GB"/>
          </a:p>
        </p:txBody>
      </p:sp>
    </p:spTree>
    <p:extLst>
      <p:ext uri="{BB962C8B-B14F-4D97-AF65-F5344CB8AC3E}">
        <p14:creationId xmlns:p14="http://schemas.microsoft.com/office/powerpoint/2010/main" val="96303430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eaLnBrk="0" hangingPunct="0">
              <a:defRPr/>
            </a:lvl1pPr>
          </a:lstStyle>
          <a:p>
            <a:pPr>
              <a:defRPr/>
            </a:pPr>
            <a:fld id="{8AF0A979-9A6A-4E79-B792-C1A23FF3C8E0}" type="datetimeFigureOut">
              <a:rPr lang="en-GB"/>
              <a:pPr>
                <a:defRPr/>
              </a:pPr>
              <a:t>17/10/2019</a:t>
            </a:fld>
            <a:endParaRPr lang="en-GB"/>
          </a:p>
        </p:txBody>
      </p:sp>
      <p:sp>
        <p:nvSpPr>
          <p:cNvPr id="6"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7" name="Rectangle 6"/>
          <p:cNvSpPr>
            <a:spLocks noGrp="1" noChangeArrowheads="1"/>
          </p:cNvSpPr>
          <p:nvPr>
            <p:ph type="sldNum" sz="quarter" idx="12"/>
          </p:nvPr>
        </p:nvSpPr>
        <p:spPr/>
        <p:txBody>
          <a:bodyPr/>
          <a:lstStyle>
            <a:lvl1pPr eaLnBrk="0" hangingPunct="0">
              <a:defRPr/>
            </a:lvl1pPr>
          </a:lstStyle>
          <a:p>
            <a:pPr>
              <a:defRPr/>
            </a:pPr>
            <a:fld id="{BD9EAFA7-4DB6-4BBA-B44C-4F8A99EFBF5B}" type="slidenum">
              <a:rPr lang="en-GB"/>
              <a:pPr>
                <a:defRPr/>
              </a:pPr>
              <a:t>‹#›</a:t>
            </a:fld>
            <a:endParaRPr lang="en-GB"/>
          </a:p>
        </p:txBody>
      </p:sp>
    </p:spTree>
    <p:extLst>
      <p:ext uri="{BB962C8B-B14F-4D97-AF65-F5344CB8AC3E}">
        <p14:creationId xmlns:p14="http://schemas.microsoft.com/office/powerpoint/2010/main" val="272590767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635416DB-4163-4A81-8E73-D42F78964737}" type="datetimeFigureOut">
              <a:rPr lang="en-GB"/>
              <a:pPr>
                <a:defRPr/>
              </a:pPr>
              <a:t>17/10/2019</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5F893060-CE1F-4DAD-8C36-E523CEC1ACF0}" type="slidenum">
              <a:rPr lang="en-GB"/>
              <a:pPr>
                <a:defRPr/>
              </a:pPr>
              <a:t>‹#›</a:t>
            </a:fld>
            <a:endParaRPr lang="en-GB"/>
          </a:p>
        </p:txBody>
      </p:sp>
    </p:spTree>
    <p:extLst>
      <p:ext uri="{BB962C8B-B14F-4D97-AF65-F5344CB8AC3E}">
        <p14:creationId xmlns:p14="http://schemas.microsoft.com/office/powerpoint/2010/main" val="344925686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eaLnBrk="0" hangingPunct="0">
              <a:defRPr/>
            </a:lvl1pPr>
          </a:lstStyle>
          <a:p>
            <a:pPr>
              <a:defRPr/>
            </a:pPr>
            <a:fld id="{6F8EDB4D-DDB9-493A-9A76-A23AE0C5ACAC}" type="datetimeFigureOut">
              <a:rPr lang="en-GB"/>
              <a:pPr>
                <a:defRPr/>
              </a:pPr>
              <a:t>17/10/2019</a:t>
            </a:fld>
            <a:endParaRPr lang="en-GB"/>
          </a:p>
        </p:txBody>
      </p:sp>
      <p:sp>
        <p:nvSpPr>
          <p:cNvPr id="5" name="Rectangle 5"/>
          <p:cNvSpPr>
            <a:spLocks noGrp="1" noChangeArrowheads="1"/>
          </p:cNvSpPr>
          <p:nvPr>
            <p:ph type="ftr" sz="quarter" idx="11"/>
          </p:nvPr>
        </p:nvSpPr>
        <p:spPr/>
        <p:txBody>
          <a:bodyPr/>
          <a:lstStyle>
            <a:lvl1pPr eaLnBrk="0" hangingPunct="0">
              <a:defRPr/>
            </a:lvl1pPr>
          </a:lstStyle>
          <a:p>
            <a:pPr>
              <a:defRPr/>
            </a:pPr>
            <a:endParaRPr lang="en-GB"/>
          </a:p>
        </p:txBody>
      </p:sp>
      <p:sp>
        <p:nvSpPr>
          <p:cNvPr id="6" name="Rectangle 6"/>
          <p:cNvSpPr>
            <a:spLocks noGrp="1" noChangeArrowheads="1"/>
          </p:cNvSpPr>
          <p:nvPr>
            <p:ph type="sldNum" sz="quarter" idx="12"/>
          </p:nvPr>
        </p:nvSpPr>
        <p:spPr/>
        <p:txBody>
          <a:bodyPr/>
          <a:lstStyle>
            <a:lvl1pPr eaLnBrk="0" hangingPunct="0">
              <a:defRPr/>
            </a:lvl1pPr>
          </a:lstStyle>
          <a:p>
            <a:pPr>
              <a:defRPr/>
            </a:pPr>
            <a:fld id="{4B895823-5202-4177-9603-1D980A48B9E4}" type="slidenum">
              <a:rPr lang="en-GB"/>
              <a:pPr>
                <a:defRPr/>
              </a:pPr>
              <a:t>‹#›</a:t>
            </a:fld>
            <a:endParaRPr lang="en-GB"/>
          </a:p>
        </p:txBody>
      </p:sp>
    </p:spTree>
    <p:extLst>
      <p:ext uri="{BB962C8B-B14F-4D97-AF65-F5344CB8AC3E}">
        <p14:creationId xmlns:p14="http://schemas.microsoft.com/office/powerpoint/2010/main" val="416582227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17/10/2019</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181994058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17/10/2019</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321603342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17/10/2019</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237651894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17/10/2019</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2383844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17/10/2019</a:t>
            </a:fld>
            <a:endParaRPr lang="en-GB"/>
          </a:p>
        </p:txBody>
      </p:sp>
      <p:sp>
        <p:nvSpPr>
          <p:cNvPr id="4" name="Rectangle 5"/>
          <p:cNvSpPr>
            <a:spLocks noGrp="1" noChangeArrowheads="1"/>
          </p:cNvSpPr>
          <p:nvPr>
            <p:ph type="ftr" sz="quarter" idx="11"/>
          </p:nvPr>
        </p:nvSpPr>
        <p:spPr>
          <a:ln/>
        </p:spPr>
        <p:txBody>
          <a:bodyPr/>
          <a:lstStyle>
            <a:lvl1pPr>
              <a:defRPr/>
            </a:lvl1pPr>
          </a:lstStyle>
          <a:p>
            <a:endParaRPr lang="en-GB"/>
          </a:p>
        </p:txBody>
      </p:sp>
      <p:sp>
        <p:nvSpPr>
          <p:cNvPr id="5"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275126168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17/10/2019</a:t>
            </a:fld>
            <a:endParaRPr lang="en-GB"/>
          </a:p>
        </p:txBody>
      </p:sp>
      <p:sp>
        <p:nvSpPr>
          <p:cNvPr id="8" name="Rectangle 5"/>
          <p:cNvSpPr>
            <a:spLocks noGrp="1" noChangeArrowheads="1"/>
          </p:cNvSpPr>
          <p:nvPr>
            <p:ph type="ftr" sz="quarter" idx="11"/>
          </p:nvPr>
        </p:nvSpPr>
        <p:spPr>
          <a:ln/>
        </p:spPr>
        <p:txBody>
          <a:bodyPr/>
          <a:lstStyle>
            <a:lvl1pPr>
              <a:defRPr/>
            </a:lvl1pPr>
          </a:lstStyle>
          <a:p>
            <a:endParaRPr lang="en-GB"/>
          </a:p>
        </p:txBody>
      </p:sp>
      <p:sp>
        <p:nvSpPr>
          <p:cNvPr id="9"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98157809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17/10/2019</a:t>
            </a:fld>
            <a:endParaRPr lang="en-GB"/>
          </a:p>
        </p:txBody>
      </p:sp>
      <p:sp>
        <p:nvSpPr>
          <p:cNvPr id="4" name="Rectangle 5"/>
          <p:cNvSpPr>
            <a:spLocks noGrp="1" noChangeArrowheads="1"/>
          </p:cNvSpPr>
          <p:nvPr>
            <p:ph type="ftr" sz="quarter" idx="11"/>
          </p:nvPr>
        </p:nvSpPr>
        <p:spPr>
          <a:ln/>
        </p:spPr>
        <p:txBody>
          <a:bodyPr/>
          <a:lstStyle>
            <a:lvl1pPr>
              <a:defRPr/>
            </a:lvl1pPr>
          </a:lstStyle>
          <a:p>
            <a:endParaRPr lang="en-GB"/>
          </a:p>
        </p:txBody>
      </p:sp>
      <p:sp>
        <p:nvSpPr>
          <p:cNvPr id="5"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7152063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003550" cy="104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4025" y="0"/>
            <a:ext cx="23399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1"/>
          <p:cNvSpPr>
            <a:spLocks noGrp="1"/>
          </p:cNvSpPr>
          <p:nvPr>
            <p:ph type="dt" sz="half" idx="10"/>
          </p:nvPr>
        </p:nvSpPr>
        <p:spPr/>
        <p:txBody>
          <a:bodyPr/>
          <a:lstStyle>
            <a:lvl1pPr>
              <a:defRPr/>
            </a:lvl1pPr>
          </a:lstStyle>
          <a:p>
            <a:fld id="{F9D21D61-E420-4D6E-89FE-C192939FB217}" type="datetimeFigureOut">
              <a:rPr lang="en-GB" smtClean="0"/>
              <a:t>17/10/2019</a:t>
            </a:fld>
            <a:endParaRPr lang="en-GB"/>
          </a:p>
        </p:txBody>
      </p:sp>
      <p:sp>
        <p:nvSpPr>
          <p:cNvPr id="5" name="Footer Placeholder 2"/>
          <p:cNvSpPr>
            <a:spLocks noGrp="1"/>
          </p:cNvSpPr>
          <p:nvPr>
            <p:ph type="ftr" sz="quarter" idx="11"/>
          </p:nvPr>
        </p:nvSpPr>
        <p:spPr/>
        <p:txBody>
          <a:bodyPr/>
          <a:lstStyle>
            <a:lvl1pPr>
              <a:defRPr/>
            </a:lvl1pPr>
          </a:lstStyle>
          <a:p>
            <a:endParaRPr lang="en-GB"/>
          </a:p>
        </p:txBody>
      </p:sp>
      <p:sp>
        <p:nvSpPr>
          <p:cNvPr id="6" name="Slide Number Placeholder 3"/>
          <p:cNvSpPr>
            <a:spLocks noGrp="1"/>
          </p:cNvSpPr>
          <p:nvPr>
            <p:ph type="sldNum" sz="quarter" idx="12"/>
          </p:nvPr>
        </p:nvSpPr>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421777139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17/10/2019</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156246429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17/10/2019</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125793079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17/10/2019</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295334436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fld id="{F9D21D61-E420-4D6E-89FE-C192939FB217}" type="datetimeFigureOut">
              <a:rPr lang="en-GB" smtClean="0"/>
              <a:t>17/10/2019</a:t>
            </a:fld>
            <a:endParaRPr lang="en-GB"/>
          </a:p>
        </p:txBody>
      </p:sp>
      <p:sp>
        <p:nvSpPr>
          <p:cNvPr id="5" name="Rectangle 5"/>
          <p:cNvSpPr>
            <a:spLocks noGrp="1" noChangeArrowheads="1"/>
          </p:cNvSpPr>
          <p:nvPr>
            <p:ph type="ftr" sz="quarter" idx="11"/>
          </p:nvPr>
        </p:nvSpPr>
        <p:spPr>
          <a:ln/>
        </p:spPr>
        <p:txBody>
          <a:bodyPr/>
          <a:lstStyle>
            <a:lvl1pPr>
              <a:defRPr/>
            </a:lvl1pPr>
          </a:lstStyle>
          <a:p>
            <a:endParaRPr lang="en-GB"/>
          </a:p>
        </p:txBody>
      </p:sp>
      <p:sp>
        <p:nvSpPr>
          <p:cNvPr id="6" name="Rectangle 6"/>
          <p:cNvSpPr>
            <a:spLocks noGrp="1" noChangeArrowheads="1"/>
          </p:cNvSpPr>
          <p:nvPr>
            <p:ph type="sldNum" sz="quarter" idx="12"/>
          </p:nvPr>
        </p:nvSpPr>
        <p:spPr>
          <a:ln/>
        </p:spPr>
        <p:txBody>
          <a:bodyPr/>
          <a:lstStyle>
            <a:lvl1pPr>
              <a:defRPr/>
            </a:lvl1pPr>
          </a:lstStyle>
          <a:p>
            <a:fld id="{C687AFCC-D702-4C97-BA22-A352D5427EED}" type="slidenum">
              <a:rPr lang="en-GB" smtClean="0"/>
              <a:t>‹#›</a:t>
            </a:fld>
            <a:endParaRPr lang="en-GB"/>
          </a:p>
        </p:txBody>
      </p:sp>
    </p:spTree>
    <p:extLst>
      <p:ext uri="{BB962C8B-B14F-4D97-AF65-F5344CB8AC3E}">
        <p14:creationId xmlns:p14="http://schemas.microsoft.com/office/powerpoint/2010/main" val="2378601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17/10/2019</a:t>
            </a:fld>
            <a:endParaRPr lang="en-GB"/>
          </a:p>
        </p:txBody>
      </p:sp>
      <p:sp>
        <p:nvSpPr>
          <p:cNvPr id="3" name="Rectangle 5"/>
          <p:cNvSpPr>
            <a:spLocks noGrp="1" noChangeArrowheads="1"/>
          </p:cNvSpPr>
          <p:nvPr>
            <p:ph type="ftr" sz="quarter" idx="11"/>
          </p:nvPr>
        </p:nvSpPr>
        <p:spPr>
          <a:ln/>
        </p:spPr>
        <p:txBody>
          <a:bodyPr/>
          <a:lstStyle>
            <a:lvl1pPr>
              <a:defRPr/>
            </a:lvl1pPr>
          </a:lstStyle>
          <a:p>
            <a:endParaRPr lang="en-GB"/>
          </a:p>
        </p:txBody>
      </p:sp>
      <p:sp>
        <p:nvSpPr>
          <p:cNvPr id="4"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132591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17/10/2019</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3531547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ED4DA44C-6684-430E-884D-E47181C2FF59}" type="datetimeFigureOut">
              <a:rPr lang="en-GB" smtClean="0"/>
              <a:t>17/10/2019</a:t>
            </a:fld>
            <a:endParaRPr lang="en-GB"/>
          </a:p>
        </p:txBody>
      </p:sp>
      <p:sp>
        <p:nvSpPr>
          <p:cNvPr id="6" name="Rectangle 5"/>
          <p:cNvSpPr>
            <a:spLocks noGrp="1" noChangeArrowheads="1"/>
          </p:cNvSpPr>
          <p:nvPr>
            <p:ph type="ftr" sz="quarter" idx="11"/>
          </p:nvPr>
        </p:nvSpPr>
        <p:spPr>
          <a:ln/>
        </p:spPr>
        <p:txBody>
          <a:bodyPr/>
          <a:lstStyle>
            <a:lvl1pPr>
              <a:defRPr/>
            </a:lvl1pPr>
          </a:lstStyle>
          <a:p>
            <a:endParaRPr lang="en-GB"/>
          </a:p>
        </p:txBody>
      </p:sp>
      <p:sp>
        <p:nvSpPr>
          <p:cNvPr id="7" name="Rectangle 6"/>
          <p:cNvSpPr>
            <a:spLocks noGrp="1" noChangeArrowheads="1"/>
          </p:cNvSpPr>
          <p:nvPr>
            <p:ph type="sldNum" sz="quarter" idx="12"/>
          </p:nvPr>
        </p:nvSpPr>
        <p:spPr>
          <a:ln/>
        </p:spPr>
        <p:txBody>
          <a:bodyPr/>
          <a:lstStyle>
            <a:lvl1pPr>
              <a:defRPr/>
            </a:lvl1pPr>
          </a:lstStyle>
          <a:p>
            <a:fld id="{678E983D-A37A-4C12-A2F7-F2E9EA97D982}" type="slidenum">
              <a:rPr lang="en-GB" smtClean="0"/>
              <a:t>‹#›</a:t>
            </a:fld>
            <a:endParaRPr lang="en-GB"/>
          </a:p>
        </p:txBody>
      </p:sp>
    </p:spTree>
    <p:extLst>
      <p:ext uri="{BB962C8B-B14F-4D97-AF65-F5344CB8AC3E}">
        <p14:creationId xmlns:p14="http://schemas.microsoft.com/office/powerpoint/2010/main" val="3740633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2.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2.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2.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vl1pPr>
          </a:lstStyle>
          <a:p>
            <a:fld id="{ED4DA44C-6684-430E-884D-E47181C2FF59}" type="datetimeFigureOut">
              <a:rPr lang="en-GB" smtClean="0"/>
              <a:t>17/10/2019</a:t>
            </a:fld>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lvl1pPr>
          </a:lstStyle>
          <a:p>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lvl1pPr>
          </a:lstStyle>
          <a:p>
            <a:fld id="{678E983D-A37A-4C12-A2F7-F2E9EA97D982}"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solidFill>
                  <a:srgbClr val="000000"/>
                </a:solidFill>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solidFill>
                  <a:srgbClr val="000000"/>
                </a:solidFill>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639D895C-A050-43D4-A151-41C44C3C290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3075"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a:solidFill>
                  <a:srgbClr val="000000"/>
                </a:solidFill>
                <a:latin typeface="+mn-lt"/>
                <a:ea typeface="+mn-ea"/>
              </a:defRPr>
            </a:lvl1pPr>
          </a:lstStyle>
          <a:p>
            <a:pPr>
              <a:defRPr/>
            </a:pPr>
            <a:fld id="{321A6421-BB9D-419E-A977-7694F204F44E}" type="datetimeFigureOut">
              <a:rPr lang="en-GB"/>
              <a:pPr>
                <a:defRPr/>
              </a:pPr>
              <a:t>17/10/2019</a:t>
            </a:fld>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a:solidFill>
                  <a:srgbClr val="000000"/>
                </a:solidFill>
                <a:latin typeface="+mn-lt"/>
                <a:ea typeface="+mn-ea"/>
              </a:defRPr>
            </a:lvl1pPr>
          </a:lstStyle>
          <a:p>
            <a:pPr>
              <a:defRPr/>
            </a:pPr>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400">
                <a:solidFill>
                  <a:srgbClr val="000000"/>
                </a:solidFill>
                <a:latin typeface="+mn-lt"/>
                <a:ea typeface="+mn-ea"/>
              </a:defRPr>
            </a:lvl1pPr>
          </a:lstStyle>
          <a:p>
            <a:pPr>
              <a:defRPr/>
            </a:pPr>
            <a:fld id="{C5810788-3957-479D-B345-C0E50412F15A}" type="slidenum">
              <a:rPr lang="en-GB"/>
              <a:pPr>
                <a:defRPr/>
              </a:pPr>
              <a:t>‹#›</a:t>
            </a:fld>
            <a:endParaRPr lang="en-GB"/>
          </a:p>
        </p:txBody>
      </p:sp>
      <p:pic>
        <p:nvPicPr>
          <p:cNvPr id="3079" name="Picture 7" descr="PUBLIC-HEALTH-pp-sl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4099"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a:solidFill>
                  <a:srgbClr val="000000"/>
                </a:solidFill>
                <a:latin typeface="+mn-lt"/>
                <a:ea typeface="+mn-ea"/>
              </a:defRPr>
            </a:lvl1pPr>
          </a:lstStyle>
          <a:p>
            <a:pPr>
              <a:defRPr/>
            </a:pPr>
            <a:fld id="{2B3C53EC-AB81-48CF-BAE7-BD5CF2F0007F}" type="datetimeFigureOut">
              <a:rPr lang="en-GB"/>
              <a:pPr>
                <a:defRPr/>
              </a:pPr>
              <a:t>17/10/2019</a:t>
            </a:fld>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a:solidFill>
                  <a:srgbClr val="000000"/>
                </a:solidFill>
                <a:latin typeface="+mn-lt"/>
                <a:ea typeface="+mn-ea"/>
              </a:defRPr>
            </a:lvl1pPr>
          </a:lstStyle>
          <a:p>
            <a:pPr>
              <a:defRPr/>
            </a:pPr>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400">
                <a:solidFill>
                  <a:srgbClr val="000000"/>
                </a:solidFill>
                <a:latin typeface="+mn-lt"/>
                <a:ea typeface="+mn-ea"/>
              </a:defRPr>
            </a:lvl1pPr>
          </a:lstStyle>
          <a:p>
            <a:pPr>
              <a:defRPr/>
            </a:pPr>
            <a:fld id="{FBEA17CE-2B32-4EDD-B796-C7B7EFBE3309}" type="slidenum">
              <a:rPr lang="en-GB"/>
              <a:pPr>
                <a:defRPr/>
              </a:pPr>
              <a:t>‹#›</a:t>
            </a:fld>
            <a:endParaRPr lang="en-GB"/>
          </a:p>
        </p:txBody>
      </p:sp>
      <p:pic>
        <p:nvPicPr>
          <p:cNvPr id="4103" name="Picture 7" descr="PUBLIC-HEALTH-pp-sl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5123"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a:solidFill>
                  <a:srgbClr val="000000"/>
                </a:solidFill>
                <a:latin typeface="+mn-lt"/>
                <a:ea typeface="+mn-ea"/>
              </a:defRPr>
            </a:lvl1pPr>
          </a:lstStyle>
          <a:p>
            <a:pPr>
              <a:defRPr/>
            </a:pPr>
            <a:fld id="{3EA3D291-9209-4610-B9FD-8C4C60F02B3C}" type="datetimeFigureOut">
              <a:rPr lang="en-GB"/>
              <a:pPr>
                <a:defRPr/>
              </a:pPr>
              <a:t>17/10/2019</a:t>
            </a:fld>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a:solidFill>
                  <a:srgbClr val="000000"/>
                </a:solidFill>
                <a:latin typeface="+mn-lt"/>
                <a:ea typeface="+mn-ea"/>
              </a:defRPr>
            </a:lvl1pPr>
          </a:lstStyle>
          <a:p>
            <a:pPr>
              <a:defRPr/>
            </a:pPr>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400">
                <a:solidFill>
                  <a:srgbClr val="000000"/>
                </a:solidFill>
                <a:latin typeface="+mn-lt"/>
                <a:ea typeface="+mn-ea"/>
              </a:defRPr>
            </a:lvl1pPr>
          </a:lstStyle>
          <a:p>
            <a:pPr>
              <a:defRPr/>
            </a:pPr>
            <a:fld id="{B5DD5361-AC27-46CB-A431-B16D523140DE}" type="slidenum">
              <a:rPr lang="en-GB"/>
              <a:pPr>
                <a:defRPr/>
              </a:pPr>
              <a:t>‹#›</a:t>
            </a:fld>
            <a:endParaRPr lang="en-GB"/>
          </a:p>
        </p:txBody>
      </p:sp>
      <p:pic>
        <p:nvPicPr>
          <p:cNvPr id="5127" name="Picture 7" descr="PUBLIC-HEALTH-pp-sl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latin typeface="+mn-lt"/>
                <a:ea typeface="+mn-ea"/>
              </a:defRPr>
            </a:lvl1pPr>
          </a:lstStyle>
          <a:p>
            <a:fld id="{F9D21D61-E420-4D6E-89FE-C192939FB217}" type="datetimeFigureOut">
              <a:rPr lang="en-GB" smtClean="0"/>
              <a:t>17/10/2019</a:t>
            </a:fld>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400">
                <a:latin typeface="+mn-lt"/>
                <a:ea typeface="+mn-ea"/>
              </a:defRPr>
            </a:lvl1pPr>
          </a:lstStyle>
          <a:p>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algn="r" fontAlgn="auto">
              <a:spcBef>
                <a:spcPts val="0"/>
              </a:spcBef>
              <a:spcAft>
                <a:spcPts val="0"/>
              </a:spcAft>
              <a:defRPr sz="1400">
                <a:latin typeface="+mn-lt"/>
                <a:ea typeface="+mn-ea"/>
              </a:defRPr>
            </a:lvl1pPr>
          </a:lstStyle>
          <a:p>
            <a:fld id="{C687AFCC-D702-4C97-BA22-A352D5427EED}" type="slidenum">
              <a:rPr lang="en-GB" smtClean="0"/>
              <a:t>‹#›</a:t>
            </a:fld>
            <a:endParaRPr lang="en-GB"/>
          </a:p>
        </p:txBody>
      </p:sp>
      <p:pic>
        <p:nvPicPr>
          <p:cNvPr id="1031" name="Picture 7" descr="PUBLIC-HEALTH-pp-sl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defRPr>
      </a:lvl5pPr>
      <a:lvl6pPr marL="457200" algn="ctr" rtl="0" eaLnBrk="1" fontAlgn="base" hangingPunct="1">
        <a:spcBef>
          <a:spcPct val="0"/>
        </a:spcBef>
        <a:spcAft>
          <a:spcPct val="0"/>
        </a:spcAft>
        <a:defRPr sz="4400">
          <a:solidFill>
            <a:schemeClr val="tx2"/>
          </a:solidFill>
          <a:latin typeface="Arial" charset="0"/>
          <a:ea typeface="ＭＳ Ｐゴシック" charset="-128"/>
        </a:defRPr>
      </a:lvl6pPr>
      <a:lvl7pPr marL="914400" algn="ctr" rtl="0" eaLnBrk="1" fontAlgn="base" hangingPunct="1">
        <a:spcBef>
          <a:spcPct val="0"/>
        </a:spcBef>
        <a:spcAft>
          <a:spcPct val="0"/>
        </a:spcAft>
        <a:defRPr sz="4400">
          <a:solidFill>
            <a:schemeClr val="tx2"/>
          </a:solidFill>
          <a:latin typeface="Arial" charset="0"/>
          <a:ea typeface="ＭＳ Ｐゴシック" charset="-128"/>
        </a:defRPr>
      </a:lvl7pPr>
      <a:lvl8pPr marL="1371600" algn="ctr" rtl="0" eaLnBrk="1" fontAlgn="base" hangingPunct="1">
        <a:spcBef>
          <a:spcPct val="0"/>
        </a:spcBef>
        <a:spcAft>
          <a:spcPct val="0"/>
        </a:spcAft>
        <a:defRPr sz="4400">
          <a:solidFill>
            <a:schemeClr val="tx2"/>
          </a:solidFill>
          <a:latin typeface="Arial" charset="0"/>
          <a:ea typeface="ＭＳ Ｐゴシック" charset="-128"/>
        </a:defRPr>
      </a:lvl8pPr>
      <a:lvl9pPr marL="1828800" algn="ctr" rtl="0" eaLnBrk="1" fontAlgn="base" hangingPunct="1">
        <a:spcBef>
          <a:spcPct val="0"/>
        </a:spcBef>
        <a:spcAft>
          <a:spcPct val="0"/>
        </a:spcAft>
        <a:defRPr sz="44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dclgapps.communities.gov.uk/imd/iod_index.html" TargetMode="External"/><Relationship Id="rId2" Type="http://schemas.openxmlformats.org/officeDocument/2006/relationships/hyperlink" Target="https://www.gov.uk/government/statistics/english-indices-of-deprivation-2019"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614249"/>
            <a:ext cx="9144000" cy="150455"/>
          </a:xfrm>
          <a:prstGeom prst="rect">
            <a:avLst/>
          </a:prstGeom>
          <a:solidFill>
            <a:srgbClr val="4A3A3C"/>
          </a:solidFill>
        </p:spPr>
        <p:txBody>
          <a:bodyPr wrap="square" rtlCol="0">
            <a:spAutoFit/>
          </a:bodyPr>
          <a:lstStyle/>
          <a:p>
            <a:endParaRPr lang="en-GB" dirty="0"/>
          </a:p>
        </p:txBody>
      </p:sp>
      <p:sp>
        <p:nvSpPr>
          <p:cNvPr id="9" name="TextBox 8"/>
          <p:cNvSpPr txBox="1"/>
          <p:nvPr/>
        </p:nvSpPr>
        <p:spPr>
          <a:xfrm>
            <a:off x="0" y="-1"/>
            <a:ext cx="9144000" cy="612000"/>
          </a:xfrm>
          <a:prstGeom prst="rect">
            <a:avLst/>
          </a:prstGeom>
          <a:solidFill>
            <a:srgbClr val="62C530"/>
          </a:solidFill>
        </p:spPr>
        <p:txBody>
          <a:bodyPr wrap="square" rtlCol="0">
            <a:spAutoFit/>
          </a:bodyPr>
          <a:lstStyle/>
          <a:p>
            <a:endParaRPr lang="en-GB" dirty="0"/>
          </a:p>
        </p:txBody>
      </p:sp>
      <p:sp>
        <p:nvSpPr>
          <p:cNvPr id="10" name="Title 1"/>
          <p:cNvSpPr txBox="1">
            <a:spLocks/>
          </p:cNvSpPr>
          <p:nvPr/>
        </p:nvSpPr>
        <p:spPr>
          <a:xfrm>
            <a:off x="268664" y="75958"/>
            <a:ext cx="8229600" cy="557212"/>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000" b="1" dirty="0" smtClean="0">
                <a:solidFill>
                  <a:schemeClr val="bg1"/>
                </a:solidFill>
              </a:rPr>
              <a:t>The English Index of Multiple Deprivation 2019</a:t>
            </a:r>
            <a:r>
              <a:rPr lang="en-GB" dirty="0" smtClean="0">
                <a:solidFill>
                  <a:schemeClr val="bg1"/>
                </a:solidFill>
              </a:rPr>
              <a:t/>
            </a:r>
            <a:br>
              <a:rPr lang="en-GB" dirty="0" smtClean="0">
                <a:solidFill>
                  <a:schemeClr val="bg1"/>
                </a:solidFill>
              </a:rPr>
            </a:br>
            <a:r>
              <a:rPr lang="en-GB" sz="1400" dirty="0" smtClean="0">
                <a:solidFill>
                  <a:schemeClr val="bg1"/>
                </a:solidFill>
              </a:rPr>
              <a:t>Central Bedfordshire Results</a:t>
            </a:r>
            <a:endParaRPr lang="en-GB" sz="1400" dirty="0">
              <a:solidFill>
                <a:schemeClr val="bg1"/>
              </a:solidFill>
            </a:endParaRPr>
          </a:p>
        </p:txBody>
      </p:sp>
      <p:sp>
        <p:nvSpPr>
          <p:cNvPr id="11" name="Title 2"/>
          <p:cNvSpPr>
            <a:spLocks noGrp="1"/>
          </p:cNvSpPr>
          <p:nvPr>
            <p:ph type="ctrTitle"/>
          </p:nvPr>
        </p:nvSpPr>
        <p:spPr>
          <a:xfrm>
            <a:off x="827584" y="1988840"/>
            <a:ext cx="7184287" cy="1442591"/>
          </a:xfrm>
        </p:spPr>
        <p:txBody>
          <a:bodyPr>
            <a:normAutofit fontScale="90000"/>
          </a:bodyPr>
          <a:lstStyle/>
          <a:p>
            <a:pPr lvl="0"/>
            <a:r>
              <a:rPr lang="en-GB" altLang="en-US" dirty="0">
                <a:solidFill>
                  <a:schemeClr val="tx1"/>
                </a:solidFill>
              </a:rPr>
              <a:t/>
            </a:r>
            <a:br>
              <a:rPr lang="en-GB" altLang="en-US" dirty="0">
                <a:solidFill>
                  <a:schemeClr val="tx1"/>
                </a:solidFill>
              </a:rPr>
            </a:br>
            <a:r>
              <a:rPr lang="en-GB" altLang="en-US" dirty="0"/>
              <a:t/>
            </a:r>
            <a:br>
              <a:rPr lang="en-GB" altLang="en-US" dirty="0"/>
            </a:br>
            <a:r>
              <a:rPr lang="en-GB" altLang="en-US" sz="3600" b="1" dirty="0"/>
              <a:t>English </a:t>
            </a:r>
            <a:r>
              <a:rPr lang="en-GB" altLang="en-US" sz="3600" b="1" dirty="0" smtClean="0"/>
              <a:t>Index </a:t>
            </a:r>
            <a:r>
              <a:rPr lang="en-GB" altLang="en-US" sz="3600" b="1" dirty="0"/>
              <a:t>of </a:t>
            </a:r>
            <a:r>
              <a:rPr lang="en-GB" altLang="en-US" sz="3600" b="1" dirty="0" smtClean="0"/>
              <a:t>Multiple Deprivation </a:t>
            </a:r>
            <a:r>
              <a:rPr lang="en-GB" altLang="en-US" sz="3600" b="1" dirty="0"/>
              <a:t>2019</a:t>
            </a:r>
            <a:br>
              <a:rPr lang="en-GB" altLang="en-US" sz="3600" b="1" dirty="0"/>
            </a:br>
            <a:r>
              <a:rPr lang="en-GB" altLang="en-US" sz="2200" b="1" dirty="0" smtClean="0"/>
              <a:t/>
            </a:r>
            <a:br>
              <a:rPr lang="en-GB" altLang="en-US" sz="2200" b="1" dirty="0" smtClean="0"/>
            </a:br>
            <a:r>
              <a:rPr lang="en-GB" altLang="en-US" sz="3600" b="1" dirty="0" smtClean="0"/>
              <a:t>Central Bedfordshire Council</a:t>
            </a:r>
            <a:r>
              <a:rPr lang="en-GB" altLang="en-US" dirty="0">
                <a:solidFill>
                  <a:schemeClr val="tx1"/>
                </a:solidFill>
              </a:rPr>
              <a:t/>
            </a:r>
            <a:br>
              <a:rPr lang="en-GB" altLang="en-US" dirty="0">
                <a:solidFill>
                  <a:schemeClr val="tx1"/>
                </a:solidFill>
              </a:rPr>
            </a:br>
            <a:endParaRPr lang="en-GB" dirty="0">
              <a:solidFill>
                <a:schemeClr val="tx1"/>
              </a:solidFill>
            </a:endParaRPr>
          </a:p>
        </p:txBody>
      </p:sp>
      <p:sp>
        <p:nvSpPr>
          <p:cNvPr id="12" name="Subtitle 1"/>
          <p:cNvSpPr>
            <a:spLocks noGrp="1"/>
          </p:cNvSpPr>
          <p:nvPr>
            <p:ph type="subTitle" idx="1"/>
          </p:nvPr>
        </p:nvSpPr>
        <p:spPr>
          <a:xfrm>
            <a:off x="281280" y="5854775"/>
            <a:ext cx="1976264" cy="769640"/>
          </a:xfrm>
        </p:spPr>
        <p:txBody>
          <a:bodyPr>
            <a:normAutofit fontScale="77500" lnSpcReduction="20000"/>
          </a:bodyPr>
          <a:lstStyle/>
          <a:p>
            <a:pPr lvl="0" algn="l"/>
            <a:r>
              <a:rPr lang="en-GB" altLang="en-US" sz="1600" dirty="0" smtClean="0"/>
              <a:t>Produced </a:t>
            </a:r>
            <a:r>
              <a:rPr lang="en-GB" altLang="en-US" sz="1600" dirty="0"/>
              <a:t>by</a:t>
            </a:r>
          </a:p>
          <a:p>
            <a:pPr lvl="0" algn="l"/>
            <a:r>
              <a:rPr lang="en-GB" altLang="en-US" sz="1600" dirty="0" smtClean="0"/>
              <a:t>Population Health, Evidence &amp; </a:t>
            </a:r>
            <a:r>
              <a:rPr lang="en-GB" altLang="en-US" sz="1600" dirty="0"/>
              <a:t>Intelligence</a:t>
            </a:r>
          </a:p>
          <a:p>
            <a:pPr lvl="0" algn="l"/>
            <a:r>
              <a:rPr lang="en-GB" altLang="en-US" sz="1600" dirty="0" smtClean="0"/>
              <a:t>October </a:t>
            </a:r>
            <a:r>
              <a:rPr lang="en-GB" altLang="en-US" sz="1600" dirty="0"/>
              <a:t>2019</a:t>
            </a:r>
          </a:p>
          <a:p>
            <a:endParaRPr lang="en-GB" dirty="0"/>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57544" y="5624669"/>
            <a:ext cx="6644654" cy="999746"/>
          </a:xfrm>
          <a:prstGeom prst="rect">
            <a:avLst/>
          </a:prstGeom>
        </p:spPr>
      </p:pic>
    </p:spTree>
    <p:extLst>
      <p:ext uri="{BB962C8B-B14F-4D97-AF65-F5344CB8AC3E}">
        <p14:creationId xmlns:p14="http://schemas.microsoft.com/office/powerpoint/2010/main" val="793868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614249"/>
            <a:ext cx="9144000" cy="150455"/>
          </a:xfrm>
          <a:prstGeom prst="rect">
            <a:avLst/>
          </a:prstGeom>
          <a:solidFill>
            <a:srgbClr val="4A3A3C"/>
          </a:solidFill>
        </p:spPr>
        <p:txBody>
          <a:bodyPr wrap="square" rtlCol="0">
            <a:spAutoFit/>
          </a:bodyPr>
          <a:lstStyle/>
          <a:p>
            <a:endParaRPr lang="en-GB" dirty="0"/>
          </a:p>
        </p:txBody>
      </p:sp>
      <p:sp>
        <p:nvSpPr>
          <p:cNvPr id="9" name="TextBox 8"/>
          <p:cNvSpPr txBox="1"/>
          <p:nvPr/>
        </p:nvSpPr>
        <p:spPr>
          <a:xfrm>
            <a:off x="0" y="-1"/>
            <a:ext cx="9144000" cy="612000"/>
          </a:xfrm>
          <a:prstGeom prst="rect">
            <a:avLst/>
          </a:prstGeom>
          <a:solidFill>
            <a:srgbClr val="62C530"/>
          </a:solidFill>
        </p:spPr>
        <p:txBody>
          <a:bodyPr wrap="square" rtlCol="0">
            <a:spAutoFit/>
          </a:bodyPr>
          <a:lstStyle/>
          <a:p>
            <a:endParaRPr lang="en-GB" dirty="0"/>
          </a:p>
        </p:txBody>
      </p:sp>
      <p:sp>
        <p:nvSpPr>
          <p:cNvPr id="10" name="Title 1"/>
          <p:cNvSpPr txBox="1">
            <a:spLocks/>
          </p:cNvSpPr>
          <p:nvPr/>
        </p:nvSpPr>
        <p:spPr>
          <a:xfrm>
            <a:off x="268664" y="75958"/>
            <a:ext cx="8229600" cy="557212"/>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000" b="1" dirty="0" smtClean="0">
                <a:solidFill>
                  <a:schemeClr val="bg1"/>
                </a:solidFill>
              </a:rPr>
              <a:t>The English Index of Multiple Deprivation 2019</a:t>
            </a:r>
            <a:r>
              <a:rPr lang="en-GB" dirty="0" smtClean="0">
                <a:solidFill>
                  <a:schemeClr val="bg1"/>
                </a:solidFill>
              </a:rPr>
              <a:t/>
            </a:r>
            <a:br>
              <a:rPr lang="en-GB" dirty="0" smtClean="0">
                <a:solidFill>
                  <a:schemeClr val="bg1"/>
                </a:solidFill>
              </a:rPr>
            </a:br>
            <a:r>
              <a:rPr lang="en-GB" sz="1400" dirty="0" smtClean="0">
                <a:solidFill>
                  <a:schemeClr val="bg1"/>
                </a:solidFill>
              </a:rPr>
              <a:t>Central Bedfordshire Results</a:t>
            </a:r>
            <a:endParaRPr lang="en-GB" sz="1400" dirty="0">
              <a:solidFill>
                <a:schemeClr val="bg1"/>
              </a:solidFill>
            </a:endParaRPr>
          </a:p>
        </p:txBody>
      </p:sp>
      <p:sp>
        <p:nvSpPr>
          <p:cNvPr id="11" name="Content Placeholder 2"/>
          <p:cNvSpPr txBox="1">
            <a:spLocks/>
          </p:cNvSpPr>
          <p:nvPr/>
        </p:nvSpPr>
        <p:spPr>
          <a:xfrm>
            <a:off x="251520" y="908721"/>
            <a:ext cx="8684641" cy="5760640"/>
          </a:xfrm>
          <a:prstGeom prst="rect">
            <a:avLst/>
          </a:prstGeom>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altLang="en-US" sz="1700" dirty="0" smtClean="0"/>
              <a:t>Introduction</a:t>
            </a:r>
          </a:p>
          <a:p>
            <a:pPr algn="l">
              <a:lnSpc>
                <a:spcPct val="120000"/>
              </a:lnSpc>
            </a:pPr>
            <a:r>
              <a:rPr lang="en-GB" altLang="en-US" sz="1100" dirty="0"/>
              <a:t>The Index of Multiple Deprivation (IMD) is the official measure of relative deprivation in England and is part of a series of outputs making up the English Indices of Deprivation (IoD). IoD 2019 was published on 26</a:t>
            </a:r>
            <a:r>
              <a:rPr lang="en-GB" altLang="en-US" sz="1100" baseline="30000" dirty="0"/>
              <a:t>th</a:t>
            </a:r>
            <a:r>
              <a:rPr lang="en-GB" altLang="en-US" sz="1100" dirty="0"/>
              <a:t> September 2019 and replaces the 2015 version. This briefing presents the headline IMD findings from the 2019 publication. The English IoD are published by the Ministry of Housing, Communities &amp; Local Government. </a:t>
            </a:r>
          </a:p>
          <a:p>
            <a:pPr algn="l">
              <a:lnSpc>
                <a:spcPct val="120000"/>
              </a:lnSpc>
            </a:pPr>
            <a:r>
              <a:rPr lang="en-GB" altLang="en-US" sz="1100" dirty="0"/>
              <a:t>The IoD brings together 39 indicators into seven distinct domains of deprivation covering income, employment, education, health, crime, housing and environment. These are grouped further into the Index of Multiple Deprivation. The IMD is an overall measure of multiple deprivation experienced by people living in an area and is calculated for every Lower-layer Super Output Area (LSOA), or neighbourhood, in England. All neighbourhoods in England are ranked according to their level of deprivation relative to other areas. Average IMD measures are available at local authority level.  </a:t>
            </a:r>
          </a:p>
          <a:p>
            <a:pPr algn="l">
              <a:lnSpc>
                <a:spcPct val="120000"/>
              </a:lnSpc>
            </a:pPr>
            <a:r>
              <a:rPr lang="en-GB" altLang="en-US" sz="1700" dirty="0" smtClean="0"/>
              <a:t>Key Findings – Central Bedfordshire</a:t>
            </a:r>
          </a:p>
          <a:p>
            <a:pPr marL="285750" indent="-285750" algn="l">
              <a:lnSpc>
                <a:spcPct val="120000"/>
              </a:lnSpc>
              <a:spcBef>
                <a:spcPts val="600"/>
              </a:spcBef>
              <a:buFont typeface="Arial" panose="020B0604020202020204" pitchFamily="34" charset="0"/>
              <a:buChar char="•"/>
            </a:pPr>
            <a:r>
              <a:rPr lang="en-GB" altLang="en-US" sz="1100" dirty="0" smtClean="0"/>
              <a:t>Central Bedfordshire ranks 137 </a:t>
            </a:r>
            <a:r>
              <a:rPr lang="en-GB" altLang="en-US" sz="1100" dirty="0"/>
              <a:t>out of 151 upper tier and unitary local authorities (where 1 is most deprived) and </a:t>
            </a:r>
            <a:r>
              <a:rPr lang="en-GB" altLang="en-US" sz="1100" dirty="0" smtClean="0"/>
              <a:t>254 </a:t>
            </a:r>
            <a:r>
              <a:rPr lang="en-GB" altLang="en-US" sz="1100" dirty="0"/>
              <a:t>out of 317 lower tier and unitary local authorities. These rankings have changed from 137 out of 152 and 260 out of 326 respectively in 2015, indicating that CBC has seen no substantive change in relative deprivation since </a:t>
            </a:r>
            <a:r>
              <a:rPr lang="en-GB" altLang="en-US" sz="1100" dirty="0" smtClean="0"/>
              <a:t>2015.</a:t>
            </a:r>
            <a:endParaRPr lang="en-GB" altLang="en-US" sz="1100" dirty="0"/>
          </a:p>
          <a:p>
            <a:pPr marL="285750" indent="-285750" algn="l">
              <a:lnSpc>
                <a:spcPct val="120000"/>
              </a:lnSpc>
              <a:spcBef>
                <a:spcPts val="600"/>
              </a:spcBef>
              <a:buFont typeface="Arial" panose="020B0604020202020204" pitchFamily="34" charset="0"/>
              <a:buChar char="•"/>
            </a:pPr>
            <a:r>
              <a:rPr lang="en-GB" altLang="en-US" sz="1100" dirty="0" smtClean="0"/>
              <a:t>3 out </a:t>
            </a:r>
            <a:r>
              <a:rPr lang="en-GB" altLang="en-US" sz="1100" dirty="0"/>
              <a:t>of </a:t>
            </a:r>
            <a:r>
              <a:rPr lang="en-GB" altLang="en-US" sz="1100" dirty="0" smtClean="0"/>
              <a:t>157 </a:t>
            </a:r>
            <a:r>
              <a:rPr lang="en-GB" altLang="en-US" sz="1100" dirty="0"/>
              <a:t>LSOAs in </a:t>
            </a:r>
            <a:r>
              <a:rPr lang="en-GB" altLang="en-US" sz="1100" dirty="0" smtClean="0"/>
              <a:t>CBC </a:t>
            </a:r>
            <a:r>
              <a:rPr lang="en-GB" altLang="en-US" sz="1100" dirty="0"/>
              <a:t>are ranked in the most deprived 20% nationally, with </a:t>
            </a:r>
            <a:r>
              <a:rPr lang="en-GB" altLang="en-US" sz="1100" dirty="0" smtClean="0"/>
              <a:t>0 </a:t>
            </a:r>
            <a:r>
              <a:rPr lang="en-GB" altLang="en-US" sz="1100" dirty="0"/>
              <a:t>among the most deprived 10%. The most deprived LSOAs are </a:t>
            </a:r>
            <a:r>
              <a:rPr lang="en-GB" altLang="en-US" sz="1100" dirty="0" smtClean="0"/>
              <a:t>Central Bedfordshire 030C, 025C and 015B, which fall within the wards of Dunstable-</a:t>
            </a:r>
            <a:r>
              <a:rPr lang="en-GB" altLang="en-US" sz="1100" dirty="0" err="1" smtClean="0"/>
              <a:t>Manshead</a:t>
            </a:r>
            <a:r>
              <a:rPr lang="en-GB" altLang="en-US" sz="1100" dirty="0" smtClean="0"/>
              <a:t>, Parkside and Flitwick respectively. In general, the more deprived areas in Houghton Regis have become slightly less deprived, while 015B in Flitwick has become more deprived. </a:t>
            </a:r>
            <a:endParaRPr lang="en-GB" altLang="en-US" sz="700" dirty="0"/>
          </a:p>
          <a:p>
            <a:pPr marL="285750" indent="-285750" algn="l">
              <a:lnSpc>
                <a:spcPct val="120000"/>
              </a:lnSpc>
              <a:spcBef>
                <a:spcPts val="600"/>
              </a:spcBef>
              <a:buFont typeface="Arial" panose="020B0604020202020204" pitchFamily="34" charset="0"/>
              <a:buChar char="•"/>
            </a:pPr>
            <a:r>
              <a:rPr lang="en-GB" altLang="en-US" sz="1100" dirty="0"/>
              <a:t>Compared to the 2015 IMD, the number of LSOAs in the most deprived 20% nationally has fallen from </a:t>
            </a:r>
            <a:r>
              <a:rPr lang="en-GB" altLang="en-US" sz="1100" dirty="0" smtClean="0"/>
              <a:t>5 </a:t>
            </a:r>
            <a:r>
              <a:rPr lang="en-GB" altLang="en-US" sz="1100" dirty="0"/>
              <a:t>to </a:t>
            </a:r>
            <a:r>
              <a:rPr lang="en-GB" altLang="en-US" sz="1100" dirty="0" smtClean="0"/>
              <a:t>3 </a:t>
            </a:r>
            <a:r>
              <a:rPr lang="en-GB" altLang="en-US" sz="1100" dirty="0"/>
              <a:t>and the number in the most deprived 10% has </a:t>
            </a:r>
            <a:r>
              <a:rPr lang="en-GB" altLang="en-US" sz="1100" dirty="0" smtClean="0"/>
              <a:t>remained at zero.</a:t>
            </a:r>
            <a:endParaRPr lang="en-GB" altLang="en-US" sz="1100" dirty="0"/>
          </a:p>
          <a:p>
            <a:pPr marL="285750" indent="-285750" algn="l">
              <a:lnSpc>
                <a:spcPct val="120000"/>
              </a:lnSpc>
              <a:spcBef>
                <a:spcPts val="600"/>
              </a:spcBef>
              <a:buFont typeface="Arial" panose="020B0604020202020204" pitchFamily="34" charset="0"/>
              <a:buChar char="•"/>
            </a:pPr>
            <a:r>
              <a:rPr lang="en-GB" altLang="en-US" sz="1100" dirty="0" smtClean="0"/>
              <a:t>Overall</a:t>
            </a:r>
            <a:r>
              <a:rPr lang="en-GB" altLang="en-US" sz="1100" dirty="0"/>
              <a:t>, </a:t>
            </a:r>
            <a:r>
              <a:rPr lang="en-GB" altLang="en-US" sz="1100" dirty="0" smtClean="0"/>
              <a:t>77 </a:t>
            </a:r>
            <a:r>
              <a:rPr lang="en-GB" altLang="en-US" sz="1100" dirty="0"/>
              <a:t>LSOAs rank as less deprived in 2019 than in 2015, and </a:t>
            </a:r>
            <a:r>
              <a:rPr lang="en-GB" altLang="en-US" sz="1100" dirty="0" smtClean="0"/>
              <a:t>80 </a:t>
            </a:r>
            <a:r>
              <a:rPr lang="en-GB" altLang="en-US" sz="1100" dirty="0"/>
              <a:t>rank as more deprived. Therefore, while </a:t>
            </a:r>
            <a:r>
              <a:rPr lang="en-GB" altLang="en-US" sz="1100" dirty="0" smtClean="0"/>
              <a:t>Central Bedfordshire </a:t>
            </a:r>
            <a:r>
              <a:rPr lang="en-GB" altLang="en-US" sz="1100" dirty="0"/>
              <a:t>ranks marginally less deprived in 2019, this masks increasing deprivation in some </a:t>
            </a:r>
            <a:r>
              <a:rPr lang="en-GB" altLang="en-US" sz="1100" dirty="0" smtClean="0"/>
              <a:t>areas</a:t>
            </a:r>
            <a:r>
              <a:rPr lang="en-GB" altLang="en-US" sz="1100" dirty="0"/>
              <a:t>. </a:t>
            </a:r>
          </a:p>
          <a:p>
            <a:pPr lvl="0" algn="l">
              <a:lnSpc>
                <a:spcPct val="120000"/>
              </a:lnSpc>
              <a:spcBef>
                <a:spcPts val="1200"/>
              </a:spcBef>
            </a:pPr>
            <a:r>
              <a:rPr lang="en-GB" altLang="en-US" sz="1700" dirty="0">
                <a:solidFill>
                  <a:srgbClr val="000000"/>
                </a:solidFill>
              </a:rPr>
              <a:t>Further information</a:t>
            </a:r>
          </a:p>
          <a:p>
            <a:pPr lvl="0" algn="l">
              <a:lnSpc>
                <a:spcPct val="130000"/>
              </a:lnSpc>
              <a:spcBef>
                <a:spcPts val="0"/>
              </a:spcBef>
            </a:pPr>
            <a:r>
              <a:rPr lang="en-GB" altLang="en-US" sz="1100" dirty="0">
                <a:solidFill>
                  <a:srgbClr val="000000"/>
                </a:solidFill>
              </a:rPr>
              <a:t>The full IoD data along with technical details and national summary reports can be found here: </a:t>
            </a:r>
          </a:p>
          <a:p>
            <a:pPr lvl="0" algn="l">
              <a:lnSpc>
                <a:spcPct val="130000"/>
              </a:lnSpc>
              <a:spcBef>
                <a:spcPts val="0"/>
              </a:spcBef>
            </a:pPr>
            <a:r>
              <a:rPr lang="en-GB" altLang="en-US" sz="1100" dirty="0">
                <a:solidFill>
                  <a:srgbClr val="000000"/>
                </a:solidFill>
                <a:hlinkClick r:id="rId2"/>
              </a:rPr>
              <a:t>https://www.gov.uk/government/statistics/english-indices-of-deprivation-2019</a:t>
            </a:r>
            <a:endParaRPr lang="en-GB" altLang="en-US" sz="1100" dirty="0">
              <a:solidFill>
                <a:srgbClr val="000000"/>
              </a:solidFill>
            </a:endParaRPr>
          </a:p>
          <a:p>
            <a:pPr lvl="0" algn="l">
              <a:lnSpc>
                <a:spcPct val="120000"/>
              </a:lnSpc>
              <a:spcBef>
                <a:spcPts val="600"/>
              </a:spcBef>
            </a:pPr>
            <a:r>
              <a:rPr lang="en-GB" altLang="en-US" sz="1100" dirty="0" smtClean="0">
                <a:solidFill>
                  <a:srgbClr val="000000"/>
                </a:solidFill>
              </a:rPr>
              <a:t>A </a:t>
            </a:r>
            <a:r>
              <a:rPr lang="en-GB" altLang="en-US" sz="1100" dirty="0">
                <a:solidFill>
                  <a:srgbClr val="000000"/>
                </a:solidFill>
              </a:rPr>
              <a:t>helpful visualisation tool of the national results can be found here:</a:t>
            </a:r>
          </a:p>
          <a:p>
            <a:pPr lvl="0" algn="l">
              <a:lnSpc>
                <a:spcPct val="120000"/>
              </a:lnSpc>
              <a:spcBef>
                <a:spcPts val="0"/>
              </a:spcBef>
            </a:pPr>
            <a:r>
              <a:rPr lang="en-GB" sz="1100" dirty="0">
                <a:solidFill>
                  <a:srgbClr val="000000"/>
                </a:solidFill>
                <a:hlinkClick r:id="rId3"/>
              </a:rPr>
              <a:t>http://dclgapps.communities.gov.uk/imd/iod_index.html</a:t>
            </a:r>
            <a:endParaRPr lang="en-GB" altLang="en-US" sz="1100" dirty="0">
              <a:solidFill>
                <a:srgbClr val="000000"/>
              </a:solidFill>
            </a:endParaRPr>
          </a:p>
        </p:txBody>
      </p:sp>
    </p:spTree>
    <p:extLst>
      <p:ext uri="{BB962C8B-B14F-4D97-AF65-F5344CB8AC3E}">
        <p14:creationId xmlns:p14="http://schemas.microsoft.com/office/powerpoint/2010/main" val="34203432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2465" t="21651" r="2465" b="4851"/>
          <a:stretch/>
        </p:blipFill>
        <p:spPr>
          <a:xfrm>
            <a:off x="109321" y="1665353"/>
            <a:ext cx="4387403" cy="4798722"/>
          </a:xfrm>
          <a:prstGeom prst="rect">
            <a:avLst/>
          </a:prstGeom>
        </p:spPr>
      </p:pic>
      <p:sp>
        <p:nvSpPr>
          <p:cNvPr id="16" name="Rounded Rectangle 15"/>
          <p:cNvSpPr/>
          <p:nvPr/>
        </p:nvSpPr>
        <p:spPr bwMode="auto">
          <a:xfrm>
            <a:off x="3419872" y="794113"/>
            <a:ext cx="5562392" cy="504216"/>
          </a:xfrm>
          <a:prstGeom prst="roundRect">
            <a:avLst/>
          </a:prstGeom>
          <a:solidFill>
            <a:schemeClr val="bg1">
              <a:lumMod val="85000"/>
            </a:schemeClr>
          </a:solidFill>
          <a:ln w="9525" cap="flat" cmpd="sng" algn="ctr">
            <a:noFill/>
            <a:prstDash val="solid"/>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marL="0" marR="0" indent="0" defTabSz="914400" rtl="0" eaLnBrk="0" fontAlgn="base" latinLnBrk="0" hangingPunct="0">
              <a:spcBef>
                <a:spcPct val="0"/>
              </a:spcBef>
              <a:spcAft>
                <a:spcPct val="0"/>
              </a:spcAft>
              <a:buClrTx/>
              <a:buSzTx/>
              <a:buFontTx/>
              <a:buNone/>
              <a:tabLst/>
            </a:pPr>
            <a:r>
              <a:rPr kumimoji="0" lang="en-GB" sz="1000" b="0" i="0" u="none" strike="noStrike" cap="none" normalizeH="0" baseline="0" dirty="0" smtClean="0">
                <a:ln>
                  <a:noFill/>
                </a:ln>
                <a:effectLst/>
                <a:latin typeface="Calibri" panose="020F0502020204030204" pitchFamily="34" charset="0"/>
                <a:cs typeface="Calibri" panose="020F0502020204030204" pitchFamily="34" charset="0"/>
              </a:rPr>
              <a:t>   </a:t>
            </a:r>
            <a:r>
              <a:rPr kumimoji="0" lang="en-GB" sz="1100" b="0" i="0" u="none" strike="noStrike" cap="none" normalizeH="0" baseline="0" dirty="0" smtClean="0">
                <a:ln>
                  <a:noFill/>
                </a:ln>
                <a:effectLst/>
                <a:latin typeface="Calibri" panose="020F0502020204030204" pitchFamily="34" charset="0"/>
                <a:cs typeface="Calibri" panose="020F0502020204030204" pitchFamily="34" charset="0"/>
              </a:rPr>
              <a:t>The overall Index of Multiple Deprivation (IMD) is</a:t>
            </a:r>
            <a:r>
              <a:rPr kumimoji="0" lang="en-GB" sz="1100" b="0" i="0" u="none" strike="noStrike" cap="none" normalizeH="0" dirty="0" smtClean="0">
                <a:ln>
                  <a:noFill/>
                </a:ln>
                <a:effectLst/>
                <a:latin typeface="Calibri" panose="020F0502020204030204" pitchFamily="34" charset="0"/>
                <a:cs typeface="Calibri" panose="020F0502020204030204" pitchFamily="34" charset="0"/>
              </a:rPr>
              <a:t> a weighted measure based on information </a:t>
            </a:r>
          </a:p>
          <a:p>
            <a:pPr marL="0" marR="0" indent="0" defTabSz="914400" rtl="0" eaLnBrk="0" fontAlgn="base" latinLnBrk="0" hangingPunct="0">
              <a:spcBef>
                <a:spcPct val="0"/>
              </a:spcBef>
              <a:spcAft>
                <a:spcPct val="0"/>
              </a:spcAft>
              <a:buClrTx/>
              <a:buSzTx/>
              <a:buFontTx/>
              <a:buNone/>
              <a:tabLst/>
            </a:pPr>
            <a:r>
              <a:rPr lang="en-GB" sz="1100" baseline="0" dirty="0">
                <a:latin typeface="Calibri" panose="020F0502020204030204" pitchFamily="34" charset="0"/>
                <a:cs typeface="Calibri" panose="020F0502020204030204" pitchFamily="34" charset="0"/>
              </a:rPr>
              <a:t> </a:t>
            </a:r>
            <a:r>
              <a:rPr lang="en-GB" sz="1100" baseline="0" dirty="0" smtClean="0">
                <a:latin typeface="Calibri" panose="020F0502020204030204" pitchFamily="34" charset="0"/>
                <a:cs typeface="Calibri" panose="020F0502020204030204" pitchFamily="34" charset="0"/>
              </a:rPr>
              <a:t>   relating</a:t>
            </a:r>
            <a:r>
              <a:rPr lang="en-GB" sz="1100" dirty="0" smtClean="0">
                <a:latin typeface="Calibri" panose="020F0502020204030204" pitchFamily="34" charset="0"/>
                <a:cs typeface="Calibri" panose="020F0502020204030204" pitchFamily="34" charset="0"/>
              </a:rPr>
              <a:t> to income, employment, education, health, crime, housing, and environment.</a:t>
            </a:r>
            <a:endParaRPr kumimoji="0" lang="en-GB" sz="1100" b="0" i="0" u="none" strike="noStrike" cap="none" normalizeH="0" baseline="0" dirty="0" smtClean="0">
              <a:ln>
                <a:noFill/>
              </a:ln>
              <a:effectLst/>
              <a:latin typeface="Calibri" panose="020F0502020204030204" pitchFamily="34" charset="0"/>
              <a:cs typeface="Calibri" panose="020F0502020204030204" pitchFamily="34" charset="0"/>
            </a:endParaRPr>
          </a:p>
        </p:txBody>
      </p:sp>
      <p:sp>
        <p:nvSpPr>
          <p:cNvPr id="8" name="TextBox 7"/>
          <p:cNvSpPr txBox="1"/>
          <p:nvPr/>
        </p:nvSpPr>
        <p:spPr>
          <a:xfrm>
            <a:off x="0" y="614249"/>
            <a:ext cx="9144000" cy="150455"/>
          </a:xfrm>
          <a:prstGeom prst="rect">
            <a:avLst/>
          </a:prstGeom>
          <a:solidFill>
            <a:srgbClr val="4A3A3C"/>
          </a:solidFill>
        </p:spPr>
        <p:txBody>
          <a:bodyPr wrap="square" rtlCol="0">
            <a:spAutoFit/>
          </a:bodyPr>
          <a:lstStyle/>
          <a:p>
            <a:endParaRPr lang="en-GB" dirty="0"/>
          </a:p>
        </p:txBody>
      </p:sp>
      <p:sp>
        <p:nvSpPr>
          <p:cNvPr id="9" name="TextBox 8"/>
          <p:cNvSpPr txBox="1"/>
          <p:nvPr/>
        </p:nvSpPr>
        <p:spPr>
          <a:xfrm>
            <a:off x="0" y="-1"/>
            <a:ext cx="9144000" cy="612000"/>
          </a:xfrm>
          <a:prstGeom prst="rect">
            <a:avLst/>
          </a:prstGeom>
          <a:solidFill>
            <a:srgbClr val="62C530"/>
          </a:solidFill>
        </p:spPr>
        <p:txBody>
          <a:bodyPr wrap="square" rtlCol="0">
            <a:spAutoFit/>
          </a:bodyPr>
          <a:lstStyle/>
          <a:p>
            <a:endParaRPr lang="en-GB" dirty="0"/>
          </a:p>
        </p:txBody>
      </p:sp>
      <p:sp>
        <p:nvSpPr>
          <p:cNvPr id="10" name="Title 1"/>
          <p:cNvSpPr txBox="1">
            <a:spLocks/>
          </p:cNvSpPr>
          <p:nvPr/>
        </p:nvSpPr>
        <p:spPr>
          <a:xfrm>
            <a:off x="268664" y="75958"/>
            <a:ext cx="8229600" cy="557212"/>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2000" b="1" dirty="0" smtClean="0">
                <a:solidFill>
                  <a:schemeClr val="bg1"/>
                </a:solidFill>
              </a:rPr>
              <a:t>The English Index of Multiple Deprivation 2019</a:t>
            </a:r>
            <a:r>
              <a:rPr lang="en-GB" dirty="0" smtClean="0">
                <a:solidFill>
                  <a:schemeClr val="bg1"/>
                </a:solidFill>
              </a:rPr>
              <a:t/>
            </a:r>
            <a:br>
              <a:rPr lang="en-GB" dirty="0" smtClean="0">
                <a:solidFill>
                  <a:schemeClr val="bg1"/>
                </a:solidFill>
              </a:rPr>
            </a:br>
            <a:r>
              <a:rPr lang="en-GB" sz="1400" dirty="0" smtClean="0">
                <a:solidFill>
                  <a:schemeClr val="bg1"/>
                </a:solidFill>
              </a:rPr>
              <a:t>Central Bedfordshire Results</a:t>
            </a:r>
            <a:endParaRPr lang="en-GB" sz="1400" dirty="0">
              <a:solidFill>
                <a:schemeClr val="bg1"/>
              </a:solidFill>
            </a:endParaRPr>
          </a:p>
        </p:txBody>
      </p:sp>
      <p:sp>
        <p:nvSpPr>
          <p:cNvPr id="11" name="Rounded Rectangle 10"/>
          <p:cNvSpPr/>
          <p:nvPr/>
        </p:nvSpPr>
        <p:spPr bwMode="auto">
          <a:xfrm>
            <a:off x="107504" y="793901"/>
            <a:ext cx="3455828" cy="504056"/>
          </a:xfrm>
          <a:prstGeom prst="roundRect">
            <a:avLst/>
          </a:prstGeom>
          <a:solidFill>
            <a:schemeClr val="tx1">
              <a:lumMod val="65000"/>
              <a:lumOff val="35000"/>
            </a:schemeClr>
          </a:solidFill>
          <a:ln w="9525" cap="flat" cmpd="sng" algn="ctr">
            <a:noFill/>
            <a:prstDash val="solid"/>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2000" b="0" i="0" u="none" strike="noStrike" cap="none" normalizeH="0" baseline="0" dirty="0" smtClean="0">
                <a:ln>
                  <a:noFill/>
                </a:ln>
                <a:solidFill>
                  <a:schemeClr val="bg1"/>
                </a:solidFill>
                <a:effectLst/>
                <a:latin typeface="Arial" charset="0"/>
              </a:rPr>
              <a:t>Index of Multiple Deprivation</a:t>
            </a:r>
          </a:p>
        </p:txBody>
      </p:sp>
      <p:sp>
        <p:nvSpPr>
          <p:cNvPr id="12" name="Rounded Rectangle 11"/>
          <p:cNvSpPr/>
          <p:nvPr/>
        </p:nvSpPr>
        <p:spPr bwMode="auto">
          <a:xfrm>
            <a:off x="107505" y="1375035"/>
            <a:ext cx="4325466" cy="238269"/>
          </a:xfrm>
          <a:prstGeom prst="roundRect">
            <a:avLst/>
          </a:prstGeom>
          <a:solidFill>
            <a:schemeClr val="tx1">
              <a:lumMod val="65000"/>
              <a:lumOff val="35000"/>
            </a:schemeClr>
          </a:solidFill>
          <a:ln w="9525" cap="flat" cmpd="sng" algn="ctr">
            <a:noFill/>
            <a:prstDash val="solid"/>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bg1"/>
                </a:solidFill>
                <a:effectLst/>
                <a:latin typeface="Arial" charset="0"/>
              </a:rPr>
              <a:t>Map 1:</a:t>
            </a:r>
            <a:r>
              <a:rPr kumimoji="0" lang="en-GB" sz="1000" b="0" i="0" u="none" strike="noStrike" cap="none" normalizeH="0" dirty="0" smtClean="0">
                <a:ln>
                  <a:noFill/>
                </a:ln>
                <a:solidFill>
                  <a:schemeClr val="bg1"/>
                </a:solidFill>
                <a:effectLst/>
                <a:latin typeface="Arial" charset="0"/>
              </a:rPr>
              <a:t> Distribution of the Index of Multiple Deprivation 2019</a:t>
            </a:r>
            <a:endParaRPr kumimoji="0" lang="en-GB" sz="1000" b="0" i="0" u="none" strike="noStrike" cap="none" normalizeH="0" baseline="0" dirty="0" smtClean="0">
              <a:ln>
                <a:noFill/>
              </a:ln>
              <a:solidFill>
                <a:schemeClr val="bg1"/>
              </a:solidFill>
              <a:effectLst/>
              <a:latin typeface="Arial" charset="0"/>
            </a:endParaRPr>
          </a:p>
        </p:txBody>
      </p:sp>
      <p:sp>
        <p:nvSpPr>
          <p:cNvPr id="18" name="Rounded Rectangle 17"/>
          <p:cNvSpPr/>
          <p:nvPr/>
        </p:nvSpPr>
        <p:spPr bwMode="auto">
          <a:xfrm>
            <a:off x="4572000" y="1371599"/>
            <a:ext cx="4410264" cy="3115753"/>
          </a:xfrm>
          <a:prstGeom prst="roundRect">
            <a:avLst>
              <a:gd name="adj" fmla="val 4305"/>
            </a:avLst>
          </a:prstGeom>
          <a:solidFill>
            <a:schemeClr val="tx1">
              <a:lumMod val="65000"/>
              <a:lumOff val="35000"/>
            </a:schemeClr>
          </a:solidFill>
          <a:ln w="9525" cap="flat" cmpd="sng" algn="ctr">
            <a:noFill/>
            <a:prstDash val="solid"/>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2200" b="0" i="0" u="none" strike="noStrike" cap="none" normalizeH="0" baseline="0" dirty="0" smtClean="0">
              <a:ln>
                <a:noFill/>
              </a:ln>
              <a:solidFill>
                <a:schemeClr val="bg1"/>
              </a:solidFill>
              <a:effectLst/>
              <a:latin typeface="Arial" charset="0"/>
            </a:endParaRPr>
          </a:p>
        </p:txBody>
      </p:sp>
      <p:sp>
        <p:nvSpPr>
          <p:cNvPr id="19" name="Rounded Rectangle 18"/>
          <p:cNvSpPr/>
          <p:nvPr/>
        </p:nvSpPr>
        <p:spPr bwMode="auto">
          <a:xfrm>
            <a:off x="4911071" y="1423030"/>
            <a:ext cx="3732122" cy="195917"/>
          </a:xfrm>
          <a:prstGeom prst="roundRect">
            <a:avLst/>
          </a:prstGeom>
          <a:solidFill>
            <a:schemeClr val="tx1">
              <a:lumMod val="65000"/>
              <a:lumOff val="35000"/>
            </a:schemeClr>
          </a:solidFill>
          <a:ln w="9525" cap="flat" cmpd="sng" algn="ctr">
            <a:noFill/>
            <a:prstDash val="solid"/>
            <a:round/>
            <a:headEnd type="none" w="med" len="med"/>
            <a:tailEnd type="none" w="med" len="med"/>
          </a:ln>
          <a:effectLst/>
          <a:extLst/>
        </p:spPr>
        <p:txBody>
          <a:bodyPr vert="horz" wrap="non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rPr>
              <a:t>Change in areas amongst the most deprived</a:t>
            </a:r>
            <a:r>
              <a:rPr kumimoji="0" lang="en-GB" sz="1000" b="1" i="0" u="none" strike="noStrike" cap="none" normalizeH="0" dirty="0" smtClean="0">
                <a:ln>
                  <a:noFill/>
                </a:ln>
                <a:solidFill>
                  <a:schemeClr val="bg1"/>
                </a:solidFill>
                <a:effectLst/>
                <a:latin typeface="Arial" charset="0"/>
              </a:rPr>
              <a:t> 20% in England</a:t>
            </a:r>
            <a:endParaRPr kumimoji="0" lang="en-GB" sz="1000" b="1" i="0" u="none" strike="noStrike" cap="none" normalizeH="0" baseline="0" dirty="0" smtClean="0">
              <a:ln>
                <a:noFill/>
              </a:ln>
              <a:solidFill>
                <a:schemeClr val="bg1"/>
              </a:solidFill>
              <a:effectLst/>
              <a:latin typeface="Arial" charset="0"/>
            </a:endParaRPr>
          </a:p>
        </p:txBody>
      </p:sp>
      <p:grpSp>
        <p:nvGrpSpPr>
          <p:cNvPr id="38" name="Group 37"/>
          <p:cNvGrpSpPr/>
          <p:nvPr/>
        </p:nvGrpSpPr>
        <p:grpSpPr>
          <a:xfrm>
            <a:off x="4911071" y="4176630"/>
            <a:ext cx="3782803" cy="173405"/>
            <a:chOff x="4796678" y="4080162"/>
            <a:chExt cx="3782803" cy="253916"/>
          </a:xfrm>
        </p:grpSpPr>
        <p:sp>
          <p:nvSpPr>
            <p:cNvPr id="32" name="Rectangle 31"/>
            <p:cNvSpPr/>
            <p:nvPr/>
          </p:nvSpPr>
          <p:spPr bwMode="auto">
            <a:xfrm>
              <a:off x="5500341" y="4189857"/>
              <a:ext cx="144000" cy="144000"/>
            </a:xfrm>
            <a:prstGeom prst="rect">
              <a:avLst/>
            </a:prstGeom>
            <a:solidFill>
              <a:srgbClr val="DB4145"/>
            </a:solidFill>
            <a:ln w="19050" cap="flat" cmpd="sng" algn="ctr">
              <a:solidFill>
                <a:srgbClr val="00FF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smtClean="0">
                <a:ln>
                  <a:noFill/>
                </a:ln>
                <a:solidFill>
                  <a:schemeClr val="tx1"/>
                </a:solidFill>
                <a:effectLst/>
                <a:latin typeface="Arial" charset="0"/>
                <a:ea typeface="ＭＳ Ｐゴシック" charset="-128"/>
              </a:endParaRPr>
            </a:p>
          </p:txBody>
        </p:sp>
        <p:sp>
          <p:nvSpPr>
            <p:cNvPr id="34" name="TextBox 33"/>
            <p:cNvSpPr txBox="1"/>
            <p:nvPr/>
          </p:nvSpPr>
          <p:spPr>
            <a:xfrm>
              <a:off x="4796678" y="4080162"/>
              <a:ext cx="717661" cy="253916"/>
            </a:xfrm>
            <a:prstGeom prst="rect">
              <a:avLst/>
            </a:prstGeom>
            <a:noFill/>
          </p:spPr>
          <p:txBody>
            <a:bodyPr wrap="square" rtlCol="0">
              <a:spAutoFit/>
            </a:bodyPr>
            <a:lstStyle/>
            <a:p>
              <a:r>
                <a:rPr lang="en-GB" sz="1050" b="1" dirty="0" smtClean="0">
                  <a:solidFill>
                    <a:schemeClr val="bg1"/>
                  </a:solidFill>
                </a:rPr>
                <a:t>Legend</a:t>
              </a:r>
              <a:endParaRPr lang="en-GB" sz="1050" b="1" dirty="0">
                <a:solidFill>
                  <a:schemeClr val="bg1"/>
                </a:solidFill>
              </a:endParaRPr>
            </a:p>
          </p:txBody>
        </p:sp>
        <p:sp>
          <p:nvSpPr>
            <p:cNvPr id="35" name="TextBox 34"/>
            <p:cNvSpPr txBox="1"/>
            <p:nvPr/>
          </p:nvSpPr>
          <p:spPr>
            <a:xfrm>
              <a:off x="5664010" y="4080162"/>
              <a:ext cx="1368151" cy="253916"/>
            </a:xfrm>
            <a:prstGeom prst="rect">
              <a:avLst/>
            </a:prstGeom>
            <a:noFill/>
          </p:spPr>
          <p:txBody>
            <a:bodyPr wrap="square" rtlCol="0">
              <a:spAutoFit/>
            </a:bodyPr>
            <a:lstStyle/>
            <a:p>
              <a:r>
                <a:rPr lang="en-GB" sz="1050" dirty="0" smtClean="0">
                  <a:solidFill>
                    <a:schemeClr val="bg1"/>
                  </a:solidFill>
                </a:rPr>
                <a:t>10% most deprived</a:t>
              </a:r>
              <a:endParaRPr lang="en-GB" sz="1050" dirty="0">
                <a:solidFill>
                  <a:schemeClr val="bg1"/>
                </a:solidFill>
              </a:endParaRPr>
            </a:p>
          </p:txBody>
        </p:sp>
        <p:sp>
          <p:nvSpPr>
            <p:cNvPr id="36" name="Rectangle 35"/>
            <p:cNvSpPr/>
            <p:nvPr/>
          </p:nvSpPr>
          <p:spPr bwMode="auto">
            <a:xfrm>
              <a:off x="7065059" y="4189855"/>
              <a:ext cx="144000" cy="144000"/>
            </a:xfrm>
            <a:prstGeom prst="rect">
              <a:avLst/>
            </a:prstGeom>
            <a:solidFill>
              <a:srgbClr val="F25622"/>
            </a:solidFill>
            <a:ln w="31750"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smtClean="0">
                <a:ln>
                  <a:noFill/>
                </a:ln>
                <a:solidFill>
                  <a:schemeClr val="tx1"/>
                </a:solidFill>
                <a:effectLst/>
                <a:latin typeface="Arial" charset="0"/>
                <a:ea typeface="ＭＳ Ｐゴシック" charset="-128"/>
              </a:endParaRPr>
            </a:p>
          </p:txBody>
        </p:sp>
        <p:sp>
          <p:nvSpPr>
            <p:cNvPr id="37" name="TextBox 36"/>
            <p:cNvSpPr txBox="1"/>
            <p:nvPr/>
          </p:nvSpPr>
          <p:spPr>
            <a:xfrm>
              <a:off x="7211330" y="4080162"/>
              <a:ext cx="1368151" cy="253916"/>
            </a:xfrm>
            <a:prstGeom prst="rect">
              <a:avLst/>
            </a:prstGeom>
            <a:noFill/>
          </p:spPr>
          <p:txBody>
            <a:bodyPr wrap="square" rtlCol="0">
              <a:spAutoFit/>
            </a:bodyPr>
            <a:lstStyle/>
            <a:p>
              <a:r>
                <a:rPr lang="en-GB" sz="1050" dirty="0">
                  <a:solidFill>
                    <a:schemeClr val="bg1"/>
                  </a:solidFill>
                </a:rPr>
                <a:t>2</a:t>
              </a:r>
              <a:r>
                <a:rPr lang="en-GB" sz="1050" dirty="0" smtClean="0">
                  <a:solidFill>
                    <a:schemeClr val="bg1"/>
                  </a:solidFill>
                </a:rPr>
                <a:t>0% most deprived</a:t>
              </a:r>
              <a:endParaRPr lang="en-GB" sz="1050" dirty="0">
                <a:solidFill>
                  <a:schemeClr val="bg1"/>
                </a:solidFill>
              </a:endParaRPr>
            </a:p>
          </p:txBody>
        </p:sp>
      </p:grpSp>
      <p:grpSp>
        <p:nvGrpSpPr>
          <p:cNvPr id="5" name="Group 4"/>
          <p:cNvGrpSpPr/>
          <p:nvPr/>
        </p:nvGrpSpPr>
        <p:grpSpPr>
          <a:xfrm>
            <a:off x="4673941" y="1732901"/>
            <a:ext cx="4218539" cy="2370459"/>
            <a:chOff x="4667936" y="1732901"/>
            <a:chExt cx="4224544" cy="2285103"/>
          </a:xfrm>
        </p:grpSpPr>
        <p:pic>
          <p:nvPicPr>
            <p:cNvPr id="3" name="Picture 2"/>
            <p:cNvPicPr>
              <a:picLocks noChangeAspect="1"/>
            </p:cNvPicPr>
            <p:nvPr/>
          </p:nvPicPr>
          <p:blipFill rotWithShape="1">
            <a:blip r:embed="rId3" cstate="print">
              <a:extLst>
                <a:ext uri="{28A0092B-C50C-407E-A947-70E740481C1C}">
                  <a14:useLocalDpi xmlns:a14="http://schemas.microsoft.com/office/drawing/2010/main" val="0"/>
                </a:ext>
              </a:extLst>
            </a:blip>
            <a:srcRect l="2465" t="13250" r="2465" b="14301"/>
            <a:stretch/>
          </p:blipFill>
          <p:spPr>
            <a:xfrm>
              <a:off x="4667936" y="1782608"/>
              <a:ext cx="2064330" cy="2225605"/>
            </a:xfrm>
            <a:prstGeom prst="rect">
              <a:avLst/>
            </a:prstGeom>
          </p:spPr>
        </p:pic>
        <p:sp>
          <p:nvSpPr>
            <p:cNvPr id="2" name="TextBox 1"/>
            <p:cNvSpPr txBox="1"/>
            <p:nvPr/>
          </p:nvSpPr>
          <p:spPr>
            <a:xfrm>
              <a:off x="4843178" y="1784746"/>
              <a:ext cx="576064" cy="276999"/>
            </a:xfrm>
            <a:prstGeom prst="rect">
              <a:avLst/>
            </a:prstGeom>
            <a:noFill/>
          </p:spPr>
          <p:txBody>
            <a:bodyPr wrap="square" rtlCol="0">
              <a:spAutoFit/>
            </a:bodyPr>
            <a:lstStyle/>
            <a:p>
              <a:r>
                <a:rPr lang="en-GB" sz="1200" dirty="0" smtClean="0"/>
                <a:t>2015</a:t>
              </a:r>
              <a:endParaRPr lang="en-GB" sz="1200" dirty="0"/>
            </a:p>
          </p:txBody>
        </p:sp>
        <p:pic>
          <p:nvPicPr>
            <p:cNvPr id="4" name="Picture 3"/>
            <p:cNvPicPr>
              <a:picLocks noChangeAspect="1"/>
            </p:cNvPicPr>
            <p:nvPr/>
          </p:nvPicPr>
          <p:blipFill rotWithShape="1">
            <a:blip r:embed="rId4" cstate="print">
              <a:extLst>
                <a:ext uri="{28A0092B-C50C-407E-A947-70E740481C1C}">
                  <a14:useLocalDpi xmlns:a14="http://schemas.microsoft.com/office/drawing/2010/main" val="0"/>
                </a:ext>
              </a:extLst>
            </a:blip>
            <a:srcRect l="1796" t="13650" r="3134" b="13901"/>
            <a:stretch/>
          </p:blipFill>
          <p:spPr>
            <a:xfrm>
              <a:off x="6809989" y="1772818"/>
              <a:ext cx="2082491" cy="2245186"/>
            </a:xfrm>
            <a:prstGeom prst="rect">
              <a:avLst/>
            </a:prstGeom>
          </p:spPr>
        </p:pic>
        <p:sp>
          <p:nvSpPr>
            <p:cNvPr id="24" name="TextBox 23"/>
            <p:cNvSpPr txBox="1"/>
            <p:nvPr/>
          </p:nvSpPr>
          <p:spPr>
            <a:xfrm>
              <a:off x="6967414" y="1732901"/>
              <a:ext cx="576064" cy="276999"/>
            </a:xfrm>
            <a:prstGeom prst="rect">
              <a:avLst/>
            </a:prstGeom>
            <a:noFill/>
          </p:spPr>
          <p:txBody>
            <a:bodyPr wrap="square" rtlCol="0">
              <a:spAutoFit/>
            </a:bodyPr>
            <a:lstStyle/>
            <a:p>
              <a:r>
                <a:rPr lang="en-GB" sz="1200" dirty="0" smtClean="0"/>
                <a:t>2019</a:t>
              </a:r>
              <a:endParaRPr lang="en-GB" sz="1200" dirty="0"/>
            </a:p>
          </p:txBody>
        </p:sp>
      </p:grpSp>
      <p:pic>
        <p:nvPicPr>
          <p:cNvPr id="7" name="Picture 6"/>
          <p:cNvPicPr>
            <a:picLocks noChangeAspect="1"/>
          </p:cNvPicPr>
          <p:nvPr/>
        </p:nvPicPr>
        <p:blipFill>
          <a:blip r:embed="rId5"/>
          <a:stretch>
            <a:fillRect/>
          </a:stretch>
        </p:blipFill>
        <p:spPr>
          <a:xfrm>
            <a:off x="4572000" y="4558330"/>
            <a:ext cx="4435080" cy="2183038"/>
          </a:xfrm>
          <a:prstGeom prst="rect">
            <a:avLst/>
          </a:prstGeom>
        </p:spPr>
      </p:pic>
    </p:spTree>
    <p:extLst>
      <p:ext uri="{BB962C8B-B14F-4D97-AF65-F5344CB8AC3E}">
        <p14:creationId xmlns:p14="http://schemas.microsoft.com/office/powerpoint/2010/main" val="865584102"/>
      </p:ext>
    </p:extLst>
  </p:cSld>
  <p:clrMapOvr>
    <a:masterClrMapping/>
  </p:clrMapOvr>
  <p:timing>
    <p:tnLst>
      <p:par>
        <p:cTn id="1" dur="indefinite" restart="never" nodeType="tmRoot"/>
      </p:par>
    </p:tnLst>
  </p:timing>
</p:sld>
</file>

<file path=ppt/theme/theme1.xml><?xml version="1.0" encoding="utf-8"?>
<a:theme xmlns:a="http://schemas.openxmlformats.org/drawingml/2006/main" name="Bedford Borough">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Bedford Borough</Template>
  <TotalTime>15447</TotalTime>
  <Words>541</Words>
  <Application>Microsoft Office PowerPoint</Application>
  <PresentationFormat>On-screen Show (4:3)</PresentationFormat>
  <Paragraphs>30</Paragraphs>
  <Slides>3</Slides>
  <Notes>0</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3</vt:i4>
      </vt:variant>
    </vt:vector>
  </HeadingPairs>
  <TitlesOfParts>
    <vt:vector size="12" baseType="lpstr">
      <vt:lpstr>ＭＳ Ｐゴシック</vt:lpstr>
      <vt:lpstr>Arial</vt:lpstr>
      <vt:lpstr>Calibri</vt:lpstr>
      <vt:lpstr>Bedford Borough</vt:lpstr>
      <vt:lpstr>3_Blank Presentation</vt:lpstr>
      <vt:lpstr>2_Blank Presentation</vt:lpstr>
      <vt:lpstr>4_Blank Presentation</vt:lpstr>
      <vt:lpstr>6_Blank Presentation</vt:lpstr>
      <vt:lpstr>1_Blank Presentation</vt:lpstr>
      <vt:lpstr>  English Index of Multiple Deprivation 2019  Central Bedfordshire Council </vt:lpstr>
      <vt:lpstr>PowerPoint Presentation</vt:lpstr>
      <vt:lpstr>PowerPoint Presentation</vt:lpstr>
    </vt:vector>
  </TitlesOfParts>
  <Company>Bedford Borough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Avoidance admission to hospital 26 May 2015</dc:title>
  <dc:creator>Jago Kitcat</dc:creator>
  <cp:lastModifiedBy>Anthony Scanlon</cp:lastModifiedBy>
  <cp:revision>275</cp:revision>
  <cp:lastPrinted>2016-05-26T10:36:53Z</cp:lastPrinted>
  <dcterms:created xsi:type="dcterms:W3CDTF">2015-04-28T11:27:46Z</dcterms:created>
  <dcterms:modified xsi:type="dcterms:W3CDTF">2019-10-17T10:09:14Z</dcterms:modified>
</cp:coreProperties>
</file>